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 id="2147483710" r:id="rId4"/>
  </p:sldMasterIdLst>
  <p:notesMasterIdLst>
    <p:notesMasterId r:id="rId57"/>
  </p:notesMasterIdLst>
  <p:sldIdLst>
    <p:sldId id="18851" r:id="rId5"/>
    <p:sldId id="18852" r:id="rId6"/>
    <p:sldId id="18838" r:id="rId7"/>
    <p:sldId id="18839" r:id="rId8"/>
    <p:sldId id="18840" r:id="rId9"/>
    <p:sldId id="18841" r:id="rId10"/>
    <p:sldId id="18843" r:id="rId11"/>
    <p:sldId id="344" r:id="rId12"/>
    <p:sldId id="18765" r:id="rId13"/>
    <p:sldId id="18824" r:id="rId14"/>
    <p:sldId id="18825" r:id="rId15"/>
    <p:sldId id="18826" r:id="rId16"/>
    <p:sldId id="18846" r:id="rId17"/>
    <p:sldId id="18845" r:id="rId18"/>
    <p:sldId id="18828" r:id="rId19"/>
    <p:sldId id="18829" r:id="rId20"/>
    <p:sldId id="18830" r:id="rId21"/>
    <p:sldId id="18831" r:id="rId22"/>
    <p:sldId id="18712" r:id="rId23"/>
    <p:sldId id="18847" r:id="rId24"/>
    <p:sldId id="18742" r:id="rId25"/>
    <p:sldId id="18720" r:id="rId26"/>
    <p:sldId id="18771" r:id="rId27"/>
    <p:sldId id="18748" r:id="rId28"/>
    <p:sldId id="18849" r:id="rId29"/>
    <p:sldId id="18749" r:id="rId30"/>
    <p:sldId id="18746" r:id="rId31"/>
    <p:sldId id="18750" r:id="rId32"/>
    <p:sldId id="18774" r:id="rId33"/>
    <p:sldId id="18775" r:id="rId34"/>
    <p:sldId id="18776" r:id="rId35"/>
    <p:sldId id="18777" r:id="rId36"/>
    <p:sldId id="18779" r:id="rId37"/>
    <p:sldId id="18782" r:id="rId38"/>
    <p:sldId id="18781" r:id="rId39"/>
    <p:sldId id="18850" r:id="rId40"/>
    <p:sldId id="18783" r:id="rId41"/>
    <p:sldId id="18747" r:id="rId42"/>
    <p:sldId id="275" r:id="rId43"/>
    <p:sldId id="791" r:id="rId44"/>
    <p:sldId id="18832" r:id="rId45"/>
    <p:sldId id="18785" r:id="rId46"/>
    <p:sldId id="18729" r:id="rId47"/>
    <p:sldId id="18833" r:id="rId48"/>
    <p:sldId id="18835" r:id="rId49"/>
    <p:sldId id="18837" r:id="rId50"/>
    <p:sldId id="18836" r:id="rId51"/>
    <p:sldId id="18730" r:id="rId52"/>
    <p:sldId id="18732" r:id="rId53"/>
    <p:sldId id="18786" r:id="rId54"/>
    <p:sldId id="18787" r:id="rId55"/>
    <p:sldId id="18744" r:id="rId56"/>
  </p:sldIdLst>
  <p:sldSz cx="9753600" cy="5486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B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70128" autoAdjust="0"/>
  </p:normalViewPr>
  <p:slideViewPr>
    <p:cSldViewPr snapToGrid="0">
      <p:cViewPr varScale="1">
        <p:scale>
          <a:sx n="92" d="100"/>
          <a:sy n="92" d="100"/>
        </p:scale>
        <p:origin x="216" y="66"/>
      </p:cViewPr>
      <p:guideLst>
        <p:guide orient="horz" pos="1728"/>
        <p:guide pos="307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8C1A26D-3E1B-4022-BA4F-C3382687FE5E}" type="datetimeFigureOut">
              <a:rPr lang="en-US" smtClean="0"/>
              <a:pPr/>
              <a:t>16/9/2021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EFC893-84E9-4A1E-9B79-6159DD792B53}" type="slidenum">
              <a:rPr lang="en-US" smtClean="0"/>
              <a:pPr/>
              <a:t>‹#›</a:t>
            </a:fld>
            <a:endParaRPr lang="en-US"/>
          </a:p>
        </p:txBody>
      </p:sp>
    </p:spTree>
    <p:extLst>
      <p:ext uri="{BB962C8B-B14F-4D97-AF65-F5344CB8AC3E}">
        <p14:creationId xmlns:p14="http://schemas.microsoft.com/office/powerpoint/2010/main" val="214834205"/>
      </p:ext>
    </p:extLst>
  </p:cSld>
  <p:clrMap bg1="lt1" tx1="dk1" bg2="lt2" tx2="dk2" accent1="accent1" accent2="accent2" accent3="accent3" accent4="accent4" accent5="accent5" accent6="accent6" hlink="hlink" folHlink="folHlink"/>
  <p:notesStyle>
    <a:lvl1pPr marL="0" algn="l" defTabSz="914394" rtl="0" eaLnBrk="1" latinLnBrk="0" hangingPunct="1">
      <a:defRPr sz="1200" kern="1200">
        <a:solidFill>
          <a:schemeClr val="tx1"/>
        </a:solidFill>
        <a:latin typeface="+mn-lt"/>
        <a:ea typeface="+mn-ea"/>
        <a:cs typeface="+mn-cs"/>
      </a:defRPr>
    </a:lvl1pPr>
    <a:lvl2pPr marL="457197" algn="l" defTabSz="914394" rtl="0" eaLnBrk="1" latinLnBrk="0" hangingPunct="1">
      <a:defRPr sz="1200" kern="1200">
        <a:solidFill>
          <a:schemeClr val="tx1"/>
        </a:solidFill>
        <a:latin typeface="+mn-lt"/>
        <a:ea typeface="+mn-ea"/>
        <a:cs typeface="+mn-cs"/>
      </a:defRPr>
    </a:lvl2pPr>
    <a:lvl3pPr marL="914394" algn="l" defTabSz="914394" rtl="0" eaLnBrk="1" latinLnBrk="0" hangingPunct="1">
      <a:defRPr sz="1200" kern="1200">
        <a:solidFill>
          <a:schemeClr val="tx1"/>
        </a:solidFill>
        <a:latin typeface="+mn-lt"/>
        <a:ea typeface="+mn-ea"/>
        <a:cs typeface="+mn-cs"/>
      </a:defRPr>
    </a:lvl3pPr>
    <a:lvl4pPr marL="1371591" algn="l" defTabSz="914394" rtl="0" eaLnBrk="1" latinLnBrk="0" hangingPunct="1">
      <a:defRPr sz="1200" kern="1200">
        <a:solidFill>
          <a:schemeClr val="tx1"/>
        </a:solidFill>
        <a:latin typeface="+mn-lt"/>
        <a:ea typeface="+mn-ea"/>
        <a:cs typeface="+mn-cs"/>
      </a:defRPr>
    </a:lvl4pPr>
    <a:lvl5pPr marL="1828789" algn="l" defTabSz="914394" rtl="0" eaLnBrk="1" latinLnBrk="0" hangingPunct="1">
      <a:defRPr sz="1200" kern="1200">
        <a:solidFill>
          <a:schemeClr val="tx1"/>
        </a:solidFill>
        <a:latin typeface="+mn-lt"/>
        <a:ea typeface="+mn-ea"/>
        <a:cs typeface="+mn-cs"/>
      </a:defRPr>
    </a:lvl5pPr>
    <a:lvl6pPr marL="2285986" algn="l" defTabSz="914394" rtl="0" eaLnBrk="1" latinLnBrk="0" hangingPunct="1">
      <a:defRPr sz="1200" kern="1200">
        <a:solidFill>
          <a:schemeClr val="tx1"/>
        </a:solidFill>
        <a:latin typeface="+mn-lt"/>
        <a:ea typeface="+mn-ea"/>
        <a:cs typeface="+mn-cs"/>
      </a:defRPr>
    </a:lvl6pPr>
    <a:lvl7pPr marL="2743183" algn="l" defTabSz="914394" rtl="0" eaLnBrk="1" latinLnBrk="0" hangingPunct="1">
      <a:defRPr sz="1200" kern="1200">
        <a:solidFill>
          <a:schemeClr val="tx1"/>
        </a:solidFill>
        <a:latin typeface="+mn-lt"/>
        <a:ea typeface="+mn-ea"/>
        <a:cs typeface="+mn-cs"/>
      </a:defRPr>
    </a:lvl7pPr>
    <a:lvl8pPr marL="3200380" algn="l" defTabSz="914394" rtl="0" eaLnBrk="1" latinLnBrk="0" hangingPunct="1">
      <a:defRPr sz="1200" kern="1200">
        <a:solidFill>
          <a:schemeClr val="tx1"/>
        </a:solidFill>
        <a:latin typeface="+mn-lt"/>
        <a:ea typeface="+mn-ea"/>
        <a:cs typeface="+mn-cs"/>
      </a:defRPr>
    </a:lvl8pPr>
    <a:lvl9pPr marL="3657577" algn="l" defTabSz="9143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p:cNvSpPr>
            <a:spLocks noGrp="1" noRot="1" noChangeAspect="1"/>
          </p:cNvSpPr>
          <p:nvPr>
            <p:ph type="sldImg"/>
          </p:nvPr>
        </p:nvSpPr>
        <p:spPr bwMode="auto">
          <a:noFill/>
          <a:ln>
            <a:solidFill>
              <a:srgbClr val="000000"/>
            </a:solidFill>
            <a:miter lim="800000"/>
            <a:headEnd/>
            <a:tailEnd/>
          </a:ln>
        </p:spPr>
      </p:sp>
      <p:sp>
        <p:nvSpPr>
          <p:cNvPr id="435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5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A7F829-B664-4413-8D34-C3273D63CAC3}" type="slidenum">
              <a:rPr lang="en-US">
                <a:solidFill>
                  <a:prstClr val="black"/>
                </a:solidFill>
                <a:cs typeface="Arial" charset="0"/>
              </a:rPr>
              <a:pPr fontAlgn="base">
                <a:spcBef>
                  <a:spcPct val="0"/>
                </a:spcBef>
                <a:spcAft>
                  <a:spcPct val="0"/>
                </a:spcAft>
                <a:defRPr/>
              </a:pPr>
              <a:t>5</a:t>
            </a:fld>
            <a:endParaRPr lang="en-US">
              <a:solidFill>
                <a:prstClr val="black"/>
              </a:solidFill>
              <a:cs typeface="Arial" charset="0"/>
            </a:endParaRPr>
          </a:p>
        </p:txBody>
      </p:sp>
    </p:spTree>
    <p:extLst>
      <p:ext uri="{BB962C8B-B14F-4D97-AF65-F5344CB8AC3E}">
        <p14:creationId xmlns:p14="http://schemas.microsoft.com/office/powerpoint/2010/main" val="79308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24</a:t>
            </a:fld>
            <a:endParaRPr lang="en-US"/>
          </a:p>
        </p:txBody>
      </p:sp>
    </p:spTree>
    <p:extLst>
      <p:ext uri="{BB962C8B-B14F-4D97-AF65-F5344CB8AC3E}">
        <p14:creationId xmlns:p14="http://schemas.microsoft.com/office/powerpoint/2010/main" val="331830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err="1"/>
              <a:t>Như</a:t>
            </a:r>
            <a:r>
              <a:rPr lang="en-US" dirty="0"/>
              <a:t> </a:t>
            </a:r>
            <a:r>
              <a:rPr lang="en-US" dirty="0" err="1"/>
              <a:t>vậy</a:t>
            </a:r>
            <a:r>
              <a:rPr lang="en-US" dirty="0"/>
              <a:t>, ta </a:t>
            </a:r>
            <a:r>
              <a:rPr lang="en-US" dirty="0" err="1"/>
              <a:t>thấy</a:t>
            </a:r>
            <a:r>
              <a:rPr lang="en-US" dirty="0"/>
              <a:t> </a:t>
            </a:r>
            <a:r>
              <a:rPr lang="en-US" dirty="0" err="1"/>
              <a:t>cả</a:t>
            </a:r>
            <a:r>
              <a:rPr lang="en-US" dirty="0"/>
              <a:t> HTB </a:t>
            </a:r>
            <a:r>
              <a:rPr lang="en-US" dirty="0" err="1"/>
              <a:t>và</a:t>
            </a:r>
            <a:r>
              <a:rPr lang="en-US" dirty="0"/>
              <a:t> </a:t>
            </a:r>
            <a:r>
              <a:rPr lang="en-US" dirty="0" err="1"/>
              <a:t>cáo</a:t>
            </a:r>
            <a:r>
              <a:rPr lang="en-US" dirty="0"/>
              <a:t> </a:t>
            </a:r>
            <a:r>
              <a:rPr lang="en-US" dirty="0" err="1"/>
              <a:t>đều</a:t>
            </a:r>
            <a:r>
              <a:rPr lang="en-US" dirty="0"/>
              <a:t> </a:t>
            </a:r>
            <a:r>
              <a:rPr lang="en-US" dirty="0" err="1"/>
              <a:t>gặp</a:t>
            </a:r>
            <a:r>
              <a:rPr lang="en-US" dirty="0"/>
              <a:t> </a:t>
            </a:r>
            <a:r>
              <a:rPr lang="en-US" dirty="0" err="1"/>
              <a:t>nhau</a:t>
            </a:r>
            <a:r>
              <a:rPr lang="en-US" dirty="0"/>
              <a:t> </a:t>
            </a:r>
            <a:r>
              <a:rPr lang="en-US" dirty="0" err="1"/>
              <a:t>trong</a:t>
            </a:r>
            <a:r>
              <a:rPr lang="en-US" dirty="0"/>
              <a:t> </a:t>
            </a:r>
            <a:r>
              <a:rPr lang="en-US" dirty="0" err="1"/>
              <a:t>cùng</a:t>
            </a:r>
            <a:r>
              <a:rPr lang="en-US" dirty="0"/>
              <a:t> 1 </a:t>
            </a:r>
            <a:r>
              <a:rPr lang="en-US" dirty="0" err="1"/>
              <a:t>hoàn</a:t>
            </a:r>
            <a:r>
              <a:rPr lang="en-US" dirty="0"/>
              <a:t> </a:t>
            </a:r>
            <a:r>
              <a:rPr lang="en-US" dirty="0" err="1"/>
              <a:t>cảnh</a:t>
            </a:r>
            <a:r>
              <a:rPr lang="en-US" dirty="0"/>
              <a:t> </a:t>
            </a:r>
            <a:r>
              <a:rPr lang="en-US" dirty="0" err="1"/>
              <a:t>là</a:t>
            </a:r>
            <a:r>
              <a:rPr lang="en-US" dirty="0"/>
              <a:t> </a:t>
            </a:r>
            <a:r>
              <a:rPr lang="en-US" dirty="0" err="1"/>
              <a:t>buồn</a:t>
            </a:r>
            <a:r>
              <a:rPr lang="en-US" dirty="0"/>
              <a:t> </a:t>
            </a:r>
            <a:r>
              <a:rPr lang="en-US" dirty="0" err="1"/>
              <a:t>bã</a:t>
            </a:r>
            <a:r>
              <a:rPr lang="en-US" dirty="0"/>
              <a:t>, </a:t>
            </a:r>
            <a:r>
              <a:rPr lang="en-US" dirty="0" err="1"/>
              <a:t>chán</a:t>
            </a:r>
            <a:r>
              <a:rPr lang="en-US" dirty="0"/>
              <a:t> </a:t>
            </a:r>
            <a:r>
              <a:rPr lang="en-US" dirty="0" err="1"/>
              <a:t>nản</a:t>
            </a:r>
            <a:r>
              <a:rPr lang="en-US" dirty="0"/>
              <a:t>, </a:t>
            </a:r>
            <a:r>
              <a:rPr lang="en-US" dirty="0" err="1"/>
              <a:t>cô</a:t>
            </a:r>
            <a:r>
              <a:rPr lang="en-US" dirty="0"/>
              <a:t> </a:t>
            </a:r>
            <a:r>
              <a:rPr lang="en-US" dirty="0" err="1"/>
              <a:t>đơn</a:t>
            </a:r>
            <a:r>
              <a:rPr lang="en-US" dirty="0"/>
              <a:t>. </a:t>
            </a:r>
            <a:r>
              <a:rPr lang="en-US" dirty="0" err="1"/>
              <a:t>Có</a:t>
            </a:r>
            <a:r>
              <a:rPr lang="en-US" dirty="0"/>
              <a:t> </a:t>
            </a:r>
            <a:r>
              <a:rPr lang="en-US" dirty="0" err="1"/>
              <a:t>lẽ</a:t>
            </a:r>
            <a:r>
              <a:rPr lang="en-US" dirty="0"/>
              <a:t> </a:t>
            </a:r>
            <a:r>
              <a:rPr lang="en-US" dirty="0" err="1"/>
              <a:t>cả</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đều</a:t>
            </a:r>
            <a:r>
              <a:rPr lang="en-US" dirty="0"/>
              <a:t> </a:t>
            </a:r>
            <a:r>
              <a:rPr lang="en-US" dirty="0" err="1"/>
              <a:t>đang</a:t>
            </a:r>
            <a:r>
              <a:rPr lang="en-US" dirty="0"/>
              <a:t> </a:t>
            </a:r>
            <a:r>
              <a:rPr lang="en-US" dirty="0" err="1"/>
              <a:t>rất</a:t>
            </a:r>
            <a:r>
              <a:rPr lang="en-US" dirty="0"/>
              <a:t> </a:t>
            </a:r>
            <a:r>
              <a:rPr lang="en-US" dirty="0" err="1"/>
              <a:t>mong</a:t>
            </a:r>
            <a:r>
              <a:rPr lang="en-US" dirty="0"/>
              <a:t> </a:t>
            </a:r>
            <a:r>
              <a:rPr lang="en-US" dirty="0" err="1"/>
              <a:t>muốn</a:t>
            </a:r>
            <a:r>
              <a:rPr lang="en-US" dirty="0"/>
              <a:t> </a:t>
            </a:r>
            <a:r>
              <a:rPr lang="en-US" dirty="0" err="1"/>
              <a:t>tìm</a:t>
            </a:r>
            <a:r>
              <a:rPr lang="en-US" dirty="0"/>
              <a:t> </a:t>
            </a:r>
            <a:r>
              <a:rPr lang="en-US" dirty="0" err="1"/>
              <a:t>được</a:t>
            </a:r>
            <a:r>
              <a:rPr lang="en-US" dirty="0"/>
              <a:t> </a:t>
            </a:r>
            <a:r>
              <a:rPr lang="en-US" dirty="0" err="1"/>
              <a:t>cho</a:t>
            </a:r>
            <a:r>
              <a:rPr lang="en-US" dirty="0"/>
              <a:t> </a:t>
            </a:r>
            <a:r>
              <a:rPr lang="en-US" dirty="0" err="1"/>
              <a:t>mình</a:t>
            </a:r>
            <a:r>
              <a:rPr lang="en-US" dirty="0"/>
              <a:t> </a:t>
            </a:r>
            <a:r>
              <a:rPr lang="en-US" dirty="0" err="1"/>
              <a:t>những</a:t>
            </a:r>
            <a:r>
              <a:rPr lang="en-US" dirty="0"/>
              <a:t> </a:t>
            </a:r>
            <a:r>
              <a:rPr lang="en-US" dirty="0" err="1"/>
              <a:t>người</a:t>
            </a:r>
            <a:r>
              <a:rPr lang="en-US" dirty="0"/>
              <a:t> </a:t>
            </a:r>
            <a:r>
              <a:rPr lang="en-US" dirty="0" err="1"/>
              <a:t>bạn</a:t>
            </a:r>
            <a:r>
              <a:rPr lang="en-US" dirty="0"/>
              <a:t> </a:t>
            </a:r>
            <a:r>
              <a:rPr lang="en-US" dirty="0" err="1"/>
              <a:t>đúng</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8737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hỏi</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thiệu</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con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rút</a:t>
            </a:r>
            <a:r>
              <a:rPr lang="en-US" dirty="0">
                <a:sym typeface="Wingdings" panose="05000000000000000000" pitchFamily="2" charset="2"/>
              </a:rPr>
              <a:t> ra 1 </a:t>
            </a:r>
            <a:r>
              <a:rPr lang="en-US" dirty="0" err="1">
                <a:sym typeface="Wingdings" panose="05000000000000000000" pitchFamily="2" charset="2"/>
              </a:rPr>
              <a:t>kinh</a:t>
            </a:r>
            <a:r>
              <a:rPr lang="en-US" dirty="0">
                <a:sym typeface="Wingdings" panose="05000000000000000000" pitchFamily="2" charset="2"/>
              </a:rPr>
              <a:t> </a:t>
            </a:r>
            <a:r>
              <a:rPr lang="en-US" dirty="0" err="1">
                <a:sym typeface="Wingdings" panose="05000000000000000000" pitchFamily="2" charset="2"/>
              </a:rPr>
              <a:t>nghiệm</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giao</a:t>
            </a:r>
            <a:r>
              <a:rPr lang="en-US" dirty="0">
                <a:sym typeface="Wingdings" panose="05000000000000000000" pitchFamily="2" charset="2"/>
              </a:rPr>
              <a:t> </a:t>
            </a:r>
            <a:r>
              <a:rPr lang="en-US" dirty="0" err="1">
                <a:sym typeface="Wingdings" panose="05000000000000000000" pitchFamily="2" charset="2"/>
              </a:rPr>
              <a:t>tiếp</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endParaRPr lang="en-US" dirty="0">
              <a:sym typeface="Wingdings" panose="05000000000000000000" pitchFamily="2" charset="2"/>
            </a:endParaRP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Các</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1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con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con </a:t>
            </a:r>
            <a:r>
              <a:rPr lang="en-US" dirty="0" err="1">
                <a:sym typeface="Wingdings" panose="05000000000000000000" pitchFamily="2" charset="2"/>
              </a:rPr>
              <a:t>tỏa</a:t>
            </a:r>
            <a:r>
              <a:rPr lang="en-US" dirty="0">
                <a:sym typeface="Wingdings" panose="05000000000000000000" pitchFamily="2" charset="2"/>
              </a:rPr>
              <a:t> ra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họ</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sức</a:t>
            </a:r>
            <a:r>
              <a:rPr lang="en-US" dirty="0">
                <a:sym typeface="Wingdings" panose="05000000000000000000" pitchFamily="2" charset="2"/>
              </a:rPr>
              <a:t> </a:t>
            </a:r>
            <a:r>
              <a:rPr lang="en-US" dirty="0" err="1">
                <a:sym typeface="Wingdings" panose="05000000000000000000" pitchFamily="2" charset="2"/>
              </a:rPr>
              <a:t>mạnh</a:t>
            </a:r>
            <a:r>
              <a:rPr lang="en-US" dirty="0">
                <a:sym typeface="Wingdings" panose="05000000000000000000" pitchFamily="2" charset="2"/>
              </a:rPr>
              <a:t> </a:t>
            </a:r>
            <a:r>
              <a:rPr lang="en-US" dirty="0" err="1">
                <a:sym typeface="Wingdings" panose="05000000000000000000" pitchFamily="2" charset="2"/>
              </a:rPr>
              <a:t>vô</a:t>
            </a:r>
            <a:r>
              <a:rPr lang="en-US" dirty="0">
                <a:sym typeface="Wingdings" panose="05000000000000000000" pitchFamily="2" charset="2"/>
              </a:rPr>
              <a:t> </a:t>
            </a:r>
            <a:r>
              <a:rPr lang="en-US" dirty="0" err="1">
                <a:sym typeface="Wingdings" panose="05000000000000000000" pitchFamily="2" charset="2"/>
              </a:rPr>
              <a:t>cùng</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tạo</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lớn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Vừa</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tế</a:t>
            </a:r>
            <a:r>
              <a:rPr lang="en-US" dirty="0">
                <a:sym typeface="Wingdings" panose="05000000000000000000" pitchFamily="2" charset="2"/>
              </a:rPr>
              <a:t> </a:t>
            </a:r>
            <a:r>
              <a:rPr lang="en-US" dirty="0" err="1">
                <a:sym typeface="Wingdings" panose="05000000000000000000" pitchFamily="2" charset="2"/>
              </a:rPr>
              <a:t>nhị</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cơ</a:t>
            </a:r>
            <a:r>
              <a:rPr lang="en-US" dirty="0">
                <a:sym typeface="Wingdings" panose="05000000000000000000" pitchFamily="2" charset="2"/>
              </a:rPr>
              <a:t> </a:t>
            </a:r>
            <a:r>
              <a:rPr lang="en-US" dirty="0" err="1">
                <a:sym typeface="Wingdings" panose="05000000000000000000" pitchFamily="2" charset="2"/>
              </a:rPr>
              <a:t>sở</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1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chưa</a:t>
            </a:r>
            <a:r>
              <a:rPr lang="en-US" dirty="0">
                <a:sym typeface="Wingdings" panose="05000000000000000000" pitchFamily="2" charset="2"/>
              </a:rPr>
              <a:t> </a:t>
            </a:r>
            <a:r>
              <a:rPr lang="en-US" dirty="0" err="1">
                <a:sym typeface="Wingdings" panose="05000000000000000000" pitchFamily="2" charset="2"/>
              </a:rPr>
              <a:t>đủ</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sang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xem</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26</a:t>
            </a:fld>
            <a:endParaRPr lang="en-US"/>
          </a:p>
        </p:txBody>
      </p:sp>
    </p:spTree>
    <p:extLst>
      <p:ext uri="{BB962C8B-B14F-4D97-AF65-F5344CB8AC3E}">
        <p14:creationId xmlns:p14="http://schemas.microsoft.com/office/powerpoint/2010/main" val="188191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Đã</a:t>
            </a:r>
            <a:r>
              <a:rPr lang="en-US" dirty="0"/>
              <a:t> </a:t>
            </a:r>
            <a:r>
              <a:rPr lang="en-US" dirty="0" err="1"/>
              <a:t>rất</a:t>
            </a:r>
            <a:r>
              <a:rPr lang="en-US" dirty="0"/>
              <a:t> </a:t>
            </a:r>
            <a:r>
              <a:rPr lang="en-US" dirty="0" err="1"/>
              <a:t>nhiều</a:t>
            </a:r>
            <a:r>
              <a:rPr lang="en-US" dirty="0"/>
              <a:t> </a:t>
            </a:r>
            <a:r>
              <a:rPr lang="en-US" dirty="0" err="1"/>
              <a:t>lần</a:t>
            </a:r>
            <a:r>
              <a:rPr lang="en-US" dirty="0"/>
              <a:t>, </a:t>
            </a:r>
            <a:r>
              <a:rPr lang="en-US" dirty="0" err="1"/>
              <a:t>cáo</a:t>
            </a:r>
            <a:r>
              <a:rPr lang="en-US" dirty="0"/>
              <a:t> </a:t>
            </a:r>
            <a:r>
              <a:rPr lang="en-US" dirty="0" err="1"/>
              <a:t>đề</a:t>
            </a:r>
            <a:r>
              <a:rPr lang="en-US" dirty="0"/>
              <a:t> </a:t>
            </a:r>
            <a:r>
              <a:rPr lang="en-US" dirty="0" err="1"/>
              <a:t>nghị</a:t>
            </a:r>
            <a:r>
              <a:rPr lang="en-US" dirty="0"/>
              <a:t> </a:t>
            </a:r>
            <a:r>
              <a:rPr lang="en-US" dirty="0" err="1"/>
              <a:t>hoàn</a:t>
            </a:r>
            <a:r>
              <a:rPr lang="en-US" dirty="0"/>
              <a:t> </a:t>
            </a:r>
            <a:r>
              <a:rPr lang="en-US" dirty="0" err="1"/>
              <a:t>tử</a:t>
            </a:r>
            <a:r>
              <a:rPr lang="en-US" dirty="0"/>
              <a:t> </a:t>
            </a:r>
            <a:r>
              <a:rPr lang="en-US" dirty="0" err="1"/>
              <a:t>bé</a:t>
            </a:r>
            <a:r>
              <a:rPr lang="en-US" dirty="0"/>
              <a:t> </a:t>
            </a:r>
            <a:r>
              <a:rPr lang="en-US" dirty="0" err="1"/>
              <a:t>cảm</a:t>
            </a:r>
            <a:r>
              <a:rPr lang="en-US" dirty="0"/>
              <a:t> </a:t>
            </a:r>
            <a:r>
              <a:rPr lang="en-US" dirty="0" err="1"/>
              <a:t>hóa</a:t>
            </a:r>
            <a:r>
              <a:rPr lang="en-US" dirty="0"/>
              <a:t> </a:t>
            </a:r>
            <a:r>
              <a:rPr lang="en-US" dirty="0" err="1"/>
              <a:t>mình</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đọc</a:t>
            </a:r>
            <a:r>
              <a:rPr lang="en-US" dirty="0"/>
              <a:t> </a:t>
            </a:r>
            <a:r>
              <a:rPr lang="en-US" dirty="0" err="1"/>
              <a:t>lướt</a:t>
            </a:r>
            <a:r>
              <a:rPr lang="en-US" dirty="0"/>
              <a:t> </a:t>
            </a:r>
            <a:r>
              <a:rPr lang="en-US" dirty="0" err="1"/>
              <a:t>lại</a:t>
            </a:r>
            <a:r>
              <a:rPr lang="en-US" dirty="0"/>
              <a:t> </a:t>
            </a:r>
            <a:r>
              <a:rPr lang="en-US" dirty="0" err="1"/>
              <a:t>văn</a:t>
            </a:r>
            <a:r>
              <a:rPr lang="en-US" dirty="0"/>
              <a:t> </a:t>
            </a:r>
            <a:r>
              <a:rPr lang="en-US" dirty="0" err="1"/>
              <a:t>bản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sz="1200" dirty="0" err="1">
                <a:solidFill>
                  <a:srgbClr val="0070C0"/>
                </a:solidFill>
                <a:latin typeface="#9Slide05 SVNCookie" panose="020B0606040200020203" pitchFamily="34" charset="0"/>
              </a:rPr>
              <a:t>Từ</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xuất</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hiện</a:t>
            </a:r>
            <a:r>
              <a:rPr lang="en-US" sz="1200" dirty="0">
                <a:solidFill>
                  <a:srgbClr val="0070C0"/>
                </a:solidFill>
                <a:latin typeface="#9Slide05 SVNCookie" panose="020B0606040200020203" pitchFamily="34" charset="0"/>
              </a:rPr>
              <a:t> bao </a:t>
            </a:r>
            <a:r>
              <a:rPr lang="en-US" sz="1200" dirty="0" err="1">
                <a:solidFill>
                  <a:srgbClr val="0070C0"/>
                </a:solidFill>
                <a:latin typeface="#9Slide05 SVNCookie" panose="020B0606040200020203" pitchFamily="34" charset="0"/>
              </a:rPr>
              <a:t>nhiêu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lần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trong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đoạn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trích</a:t>
            </a:r>
            <a:r>
              <a:rPr lang="en-US" sz="1200" dirty="0">
                <a:solidFill>
                  <a:srgbClr val="0070C0"/>
                </a:solidFill>
                <a:latin typeface="#9Slide05 SVNCookie" panose="020B0606040200020203" pitchFamily="34" charset="0"/>
              </a:rPr>
              <a:t>? Qua </a:t>
            </a:r>
            <a:r>
              <a:rPr lang="en-US" sz="1200" dirty="0" err="1">
                <a:solidFill>
                  <a:srgbClr val="0070C0"/>
                </a:solidFill>
                <a:latin typeface="#9Slide05 SVNCookie" panose="020B0606040200020203" pitchFamily="34" charset="0"/>
              </a:rPr>
              <a:t>những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lời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giải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thích</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của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cáo</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em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hiểu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nghĩa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là</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gì</a:t>
            </a:r>
            <a:r>
              <a:rPr lang="en-US" sz="1200" dirty="0">
                <a:solidFill>
                  <a:srgbClr val="0070C0"/>
                </a:solidFill>
                <a:latin typeface="#9Slide05 SVNCookie" panose="020B0606040200020203" pitchFamily="34" charset="0"/>
              </a:rPr>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28</a:t>
            </a:fld>
            <a:endParaRPr lang="en-US"/>
          </a:p>
        </p:txBody>
      </p:sp>
    </p:spTree>
    <p:extLst>
      <p:ext uri="{BB962C8B-B14F-4D97-AF65-F5344CB8AC3E}">
        <p14:creationId xmlns:p14="http://schemas.microsoft.com/office/powerpoint/2010/main" val="65081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hiện</a:t>
            </a:r>
            <a:r>
              <a:rPr lang="en-US" dirty="0"/>
              <a:t> 15 </a:t>
            </a:r>
            <a:r>
              <a:rPr lang="en-US" dirty="0" err="1"/>
              <a:t>lần</a:t>
            </a:r>
            <a:r>
              <a:rPr lang="en-US" dirty="0"/>
              <a:t>. </a:t>
            </a:r>
            <a:r>
              <a:rPr lang="en-US" dirty="0" err="1"/>
              <a:t>Cách</a:t>
            </a:r>
            <a:r>
              <a:rPr lang="en-US" dirty="0"/>
              <a:t> </a:t>
            </a:r>
            <a:r>
              <a:rPr lang="en-US" dirty="0" err="1"/>
              <a:t>giải</a:t>
            </a:r>
            <a:r>
              <a:rPr lang="en-US" dirty="0"/>
              <a:t> </a:t>
            </a:r>
            <a:r>
              <a:rPr lang="en-US" dirty="0" err="1"/>
              <a:t>thích</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của</a:t>
            </a:r>
            <a:r>
              <a:rPr lang="en-US" dirty="0"/>
              <a:t> </a:t>
            </a:r>
            <a:r>
              <a:rPr lang="en-US" dirty="0" err="1"/>
              <a:t>các</a:t>
            </a:r>
            <a:r>
              <a:rPr lang="en-US" dirty="0"/>
              <a:t> </a:t>
            </a:r>
            <a:r>
              <a:rPr lang="en-US" dirty="0" err="1"/>
              <a:t>em</a:t>
            </a:r>
            <a:r>
              <a:rPr lang="en-US" dirty="0"/>
              <a:t> </a:t>
            </a:r>
            <a:r>
              <a:rPr lang="en-US" dirty="0" err="1"/>
              <a:t>đều</a:t>
            </a:r>
            <a:r>
              <a:rPr lang="en-US" dirty="0"/>
              <a:t> </a:t>
            </a:r>
            <a:r>
              <a:rPr lang="en-US" dirty="0" err="1"/>
              <a:t>đúng</a:t>
            </a:r>
            <a:r>
              <a:rPr lang="en-US" dirty="0"/>
              <a:t>, </a:t>
            </a:r>
            <a:r>
              <a:rPr lang="en-US" dirty="0" err="1"/>
              <a:t>cô</a:t>
            </a:r>
            <a:r>
              <a:rPr lang="en-US" dirty="0"/>
              <a:t> </a:t>
            </a:r>
            <a:r>
              <a:rPr lang="en-US" dirty="0" err="1"/>
              <a:t>đều</a:t>
            </a:r>
            <a:r>
              <a:rPr lang="en-US" dirty="0"/>
              <a:t> </a:t>
            </a:r>
            <a:r>
              <a:rPr lang="en-US" dirty="0" err="1"/>
              <a:t>đồng</a:t>
            </a:r>
            <a:r>
              <a:rPr lang="en-US" dirty="0"/>
              <a:t> ý. </a:t>
            </a:r>
            <a:r>
              <a:rPr lang="en-US" dirty="0" err="1"/>
              <a:t>Như</a:t>
            </a:r>
            <a:r>
              <a:rPr lang="en-US" dirty="0"/>
              <a:t> ban </a:t>
            </a:r>
            <a:r>
              <a:rPr lang="en-US" dirty="0" err="1"/>
              <a:t>đầu</a:t>
            </a:r>
            <a:r>
              <a:rPr lang="en-US" dirty="0"/>
              <a:t> </a:t>
            </a:r>
            <a:r>
              <a:rPr lang="en-US" dirty="0" err="1"/>
              <a:t>thì</a:t>
            </a:r>
            <a:r>
              <a:rPr lang="en-US" dirty="0"/>
              <a:t> </a:t>
            </a:r>
            <a:r>
              <a:rPr lang="en-US" dirty="0" err="1"/>
              <a:t>cô</a:t>
            </a:r>
            <a:r>
              <a:rPr lang="en-US" dirty="0"/>
              <a:t> </a:t>
            </a:r>
            <a:r>
              <a:rPr lang="en-US" dirty="0" err="1"/>
              <a:t>nói</a:t>
            </a:r>
            <a:r>
              <a:rPr lang="en-US" dirty="0"/>
              <a:t> </a:t>
            </a:r>
            <a:r>
              <a:rPr lang="en-US" dirty="0" err="1"/>
              <a:t>với</a:t>
            </a:r>
            <a:r>
              <a:rPr lang="en-US" dirty="0"/>
              <a:t> </a:t>
            </a:r>
            <a:r>
              <a:rPr lang="en-US" dirty="0" err="1"/>
              <a:t>các</a:t>
            </a:r>
            <a:r>
              <a:rPr lang="en-US" dirty="0"/>
              <a:t> </a:t>
            </a:r>
            <a:r>
              <a:rPr lang="en-US" dirty="0" err="1"/>
              <a:t>em</a:t>
            </a:r>
            <a:r>
              <a:rPr lang="en-US" dirty="0"/>
              <a:t> </a:t>
            </a:r>
            <a:r>
              <a:rPr lang="en-US" dirty="0" err="1"/>
              <a:t>là</a:t>
            </a:r>
            <a:r>
              <a:rPr lang="en-US" dirty="0"/>
              <a:t> </a:t>
            </a:r>
            <a:r>
              <a:rPr lang="en-US" dirty="0" err="1"/>
              <a:t>hãy</a:t>
            </a:r>
            <a:r>
              <a:rPr lang="en-US" dirty="0"/>
              <a:t> </a:t>
            </a:r>
            <a:r>
              <a:rPr lang="en-US" dirty="0" err="1"/>
              <a:t>để</a:t>
            </a:r>
            <a:r>
              <a:rPr lang="en-US" dirty="0"/>
              <a:t> ý </a:t>
            </a:r>
            <a:r>
              <a:rPr lang="en-US" dirty="0" err="1"/>
              <a:t>đến</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bạn</a:t>
            </a:r>
            <a:r>
              <a:rPr lang="en-US" dirty="0"/>
              <a:t> </a:t>
            </a:r>
            <a:r>
              <a:rPr lang="en-US" dirty="0" err="1"/>
              <a:t>cáo</a:t>
            </a:r>
            <a:r>
              <a:rPr lang="en-US" dirty="0"/>
              <a:t> </a:t>
            </a:r>
            <a:r>
              <a:rPr lang="en-US" dirty="0" err="1"/>
              <a:t>nên</a:t>
            </a:r>
            <a:r>
              <a:rPr lang="en-US" dirty="0"/>
              <a:t> </a:t>
            </a:r>
            <a:r>
              <a:rPr lang="en-US" dirty="0" err="1"/>
              <a:t>chúng</a:t>
            </a:r>
            <a:r>
              <a:rPr lang="en-US" dirty="0"/>
              <a:t> ta </a:t>
            </a:r>
            <a:r>
              <a:rPr lang="en-US" dirty="0" err="1"/>
              <a:t>sẽ</a:t>
            </a:r>
            <a:r>
              <a:rPr lang="en-US" dirty="0"/>
              <a:t> </a:t>
            </a:r>
            <a:r>
              <a:rPr lang="en-US" dirty="0" err="1"/>
              <a:t>xem</a:t>
            </a:r>
            <a:r>
              <a:rPr lang="en-US" dirty="0"/>
              <a:t> </a:t>
            </a:r>
            <a:r>
              <a:rPr lang="en-US" dirty="0" err="1"/>
              <a:t>lại</a:t>
            </a:r>
            <a:r>
              <a:rPr lang="en-US" dirty="0"/>
              <a:t> </a:t>
            </a:r>
            <a:r>
              <a:rPr lang="en-US" dirty="0" err="1"/>
              <a:t>câu</a:t>
            </a:r>
            <a:r>
              <a:rPr lang="en-US" dirty="0"/>
              <a:t> </a:t>
            </a:r>
            <a:r>
              <a:rPr lang="en-US" dirty="0" err="1"/>
              <a:t>mà</a:t>
            </a:r>
            <a:r>
              <a:rPr lang="en-US" dirty="0"/>
              <a:t> </a:t>
            </a:r>
            <a:r>
              <a:rPr lang="en-US" dirty="0" err="1"/>
              <a:t>cáo</a:t>
            </a:r>
            <a:r>
              <a:rPr lang="en-US" dirty="0"/>
              <a:t> </a:t>
            </a:r>
            <a:r>
              <a:rPr lang="en-US" dirty="0" err="1"/>
              <a:t>nói</a:t>
            </a:r>
            <a:r>
              <a:rPr lang="en-US" dirty="0"/>
              <a:t> </a:t>
            </a:r>
            <a:r>
              <a:rPr lang="en-US" dirty="0" err="1"/>
              <a:t>với</a:t>
            </a:r>
            <a:r>
              <a:rPr lang="en-US" dirty="0"/>
              <a:t> HTB: “</a:t>
            </a:r>
            <a:r>
              <a:rPr lang="en-US" dirty="0" err="1"/>
              <a:t>Chứ</a:t>
            </a:r>
            <a:r>
              <a:rPr lang="en-US" dirty="0"/>
              <a:t> </a:t>
            </a:r>
            <a:r>
              <a:rPr lang="en-US" dirty="0" err="1"/>
              <a:t>sao</a:t>
            </a:r>
            <a:r>
              <a:rPr lang="en-US" dirty="0"/>
              <a:t> - … </a:t>
            </a:r>
            <a:r>
              <a:rPr lang="en-US" dirty="0" err="1"/>
              <a:t>nhất</a:t>
            </a:r>
            <a:r>
              <a:rPr lang="en-US" dirty="0"/>
              <a:t> </a:t>
            </a:r>
            <a:r>
              <a:rPr lang="en-US" dirty="0" err="1"/>
              <a:t>trên</a:t>
            </a:r>
            <a:r>
              <a:rPr lang="en-US" dirty="0"/>
              <a:t> </a:t>
            </a:r>
            <a:r>
              <a:rPr lang="en-US" dirty="0" err="1"/>
              <a:t>đời</a:t>
            </a:r>
            <a:r>
              <a:rPr lang="en-US" dirty="0"/>
              <a:t>”. </a:t>
            </a:r>
            <a:r>
              <a:rPr lang="en-US" dirty="0" err="1"/>
              <a:t>Nói</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nhất</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cảm</a:t>
            </a:r>
            <a:r>
              <a:rPr lang="en-US" dirty="0"/>
              <a:t> </a:t>
            </a:r>
            <a:r>
              <a:rPr lang="en-US" dirty="0" err="1"/>
              <a:t>hóa</a:t>
            </a:r>
            <a:r>
              <a:rPr lang="en-US" dirty="0"/>
              <a:t> </a:t>
            </a:r>
            <a:r>
              <a:rPr lang="en-US" dirty="0" err="1"/>
              <a:t>sẽ</a:t>
            </a:r>
            <a:r>
              <a:rPr lang="en-US" dirty="0"/>
              <a:t> </a:t>
            </a:r>
            <a:r>
              <a:rPr lang="en-US" dirty="0" err="1"/>
              <a:t>biến</a:t>
            </a:r>
            <a:r>
              <a:rPr lang="en-US" dirty="0"/>
              <a:t> </a:t>
            </a:r>
            <a:r>
              <a:rPr lang="en-US" dirty="0" err="1"/>
              <a:t>những</a:t>
            </a:r>
            <a:r>
              <a:rPr lang="en-US" dirty="0"/>
              <a:t> </a:t>
            </a:r>
            <a:r>
              <a:rPr lang="en-US" dirty="0" err="1"/>
              <a:t>người</a:t>
            </a:r>
            <a:r>
              <a:rPr lang="en-US" dirty="0"/>
              <a:t> </a:t>
            </a:r>
            <a:r>
              <a:rPr lang="en-US" dirty="0" err="1"/>
              <a:t>hoàn</a:t>
            </a:r>
            <a:r>
              <a:rPr lang="en-US" dirty="0"/>
              <a:t> </a:t>
            </a:r>
            <a:r>
              <a:rPr lang="en-US" dirty="0" err="1"/>
              <a:t>toàn</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nên</a:t>
            </a:r>
            <a:r>
              <a:rPr lang="en-US" dirty="0"/>
              <a:t> </a:t>
            </a:r>
            <a:r>
              <a:rPr lang="en-US" dirty="0" err="1"/>
              <a:t>gần</a:t>
            </a:r>
            <a:r>
              <a:rPr lang="en-US" dirty="0"/>
              <a:t> </a:t>
            </a:r>
            <a:r>
              <a:rPr lang="en-US" dirty="0" err="1"/>
              <a:t>gũi</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kể</a:t>
            </a:r>
            <a:r>
              <a:rPr lang="en-US" dirty="0"/>
              <a:t> </a:t>
            </a:r>
            <a:r>
              <a:rPr lang="en-US" dirty="0" err="1"/>
              <a:t>từ</a:t>
            </a:r>
            <a:r>
              <a:rPr lang="en-US" dirty="0"/>
              <a:t> </a:t>
            </a:r>
            <a:r>
              <a:rPr lang="en-US" dirty="0" err="1"/>
              <a:t>khi</a:t>
            </a:r>
            <a:r>
              <a:rPr lang="en-US" dirty="0"/>
              <a:t> </a:t>
            </a:r>
            <a:r>
              <a:rPr lang="en-US" dirty="0" err="1"/>
              <a:t>cảm</a:t>
            </a:r>
            <a:r>
              <a:rPr lang="en-US" dirty="0"/>
              <a:t> </a:t>
            </a:r>
            <a:r>
              <a:rPr lang="en-US" dirty="0" err="1"/>
              <a:t>hóa</a:t>
            </a:r>
            <a:r>
              <a:rPr lang="en-US" dirty="0"/>
              <a:t> </a:t>
            </a:r>
            <a:r>
              <a:rPr lang="en-US" dirty="0" err="1"/>
              <a:t>thì</a:t>
            </a:r>
            <a:r>
              <a:rPr lang="en-US" dirty="0"/>
              <a:t> </a:t>
            </a:r>
            <a:r>
              <a:rPr lang="en-US" dirty="0" err="1"/>
              <a:t>bạn</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sẽ</a:t>
            </a:r>
            <a:r>
              <a:rPr lang="en-US" dirty="0"/>
              <a:t> </a:t>
            </a:r>
            <a:r>
              <a:rPr lang="en-US" dirty="0" err="1"/>
              <a:t>là</a:t>
            </a:r>
            <a:r>
              <a:rPr lang="en-US" dirty="0"/>
              <a:t> </a:t>
            </a:r>
            <a:r>
              <a:rPr lang="en-US" dirty="0" err="1"/>
              <a:t>duy</a:t>
            </a:r>
            <a:r>
              <a:rPr lang="en-US" dirty="0"/>
              <a:t> </a:t>
            </a:r>
            <a:r>
              <a:rPr lang="en-US" dirty="0" err="1"/>
              <a:t>nhất</a:t>
            </a:r>
            <a:r>
              <a:rPr lang="en-US" dirty="0"/>
              <a:t> </a:t>
            </a:r>
            <a:r>
              <a:rPr lang="en-US" dirty="0" err="1"/>
              <a:t>và</a:t>
            </a:r>
            <a:r>
              <a:rPr lang="en-US" dirty="0"/>
              <a:t> </a:t>
            </a:r>
            <a:r>
              <a:rPr lang="en-US" dirty="0" err="1"/>
              <a:t>mình</a:t>
            </a:r>
            <a:r>
              <a:rPr lang="en-US" dirty="0"/>
              <a:t> </a:t>
            </a:r>
            <a:r>
              <a:rPr lang="en-US" dirty="0" err="1"/>
              <a:t>đối</a:t>
            </a:r>
            <a:r>
              <a:rPr lang="en-US" dirty="0"/>
              <a:t> </a:t>
            </a:r>
            <a:r>
              <a:rPr lang="en-US" dirty="0" err="1"/>
              <a:t>với</a:t>
            </a:r>
            <a:r>
              <a:rPr lang="en-US" dirty="0"/>
              <a:t> </a:t>
            </a:r>
            <a:r>
              <a:rPr lang="en-US" dirty="0" err="1"/>
              <a:t>bạn</a:t>
            </a:r>
            <a:r>
              <a:rPr lang="en-US" dirty="0"/>
              <a:t> </a:t>
            </a:r>
            <a:r>
              <a:rPr lang="en-US" dirty="0" err="1"/>
              <a:t>cũng</a:t>
            </a:r>
            <a:r>
              <a:rPr lang="en-US" dirty="0"/>
              <a:t> </a:t>
            </a:r>
            <a:r>
              <a:rPr lang="en-US" dirty="0" err="1"/>
              <a:t>là</a:t>
            </a:r>
            <a:r>
              <a:rPr lang="en-US" dirty="0"/>
              <a:t> </a:t>
            </a:r>
            <a:r>
              <a:rPr lang="en-US" dirty="0" err="1"/>
              <a:t>duy</a:t>
            </a:r>
            <a:r>
              <a:rPr lang="en-US" dirty="0"/>
              <a:t> </a:t>
            </a:r>
            <a:r>
              <a:rPr lang="en-US" dirty="0" err="1"/>
              <a:t>nhất</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29</a:t>
            </a:fld>
            <a:endParaRPr lang="en-US"/>
          </a:p>
        </p:txBody>
      </p:sp>
    </p:spTree>
    <p:extLst>
      <p:ext uri="{BB962C8B-B14F-4D97-AF65-F5344CB8AC3E}">
        <p14:creationId xmlns:p14="http://schemas.microsoft.com/office/powerpoint/2010/main" val="160344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Nhưng</a:t>
            </a:r>
            <a:r>
              <a:rPr lang="en-US" dirty="0"/>
              <a:t> k </a:t>
            </a:r>
            <a:r>
              <a:rPr lang="en-US" dirty="0" err="1"/>
              <a:t>chỉ</a:t>
            </a:r>
            <a:r>
              <a:rPr lang="en-US" dirty="0"/>
              <a:t> </a:t>
            </a:r>
            <a:r>
              <a:rPr lang="en-US" dirty="0" err="1"/>
              <a:t>vậy</a:t>
            </a:r>
            <a:r>
              <a:rPr lang="en-US" dirty="0"/>
              <a:t>, </a:t>
            </a:r>
            <a:r>
              <a:rPr lang="en-US" dirty="0" err="1"/>
              <a:t>chúng</a:t>
            </a:r>
            <a:r>
              <a:rPr lang="en-US" dirty="0"/>
              <a:t> ta </a:t>
            </a:r>
            <a:r>
              <a:rPr lang="en-US" dirty="0" err="1"/>
              <a:t>cùng</a:t>
            </a:r>
            <a:r>
              <a:rPr lang="en-US" dirty="0"/>
              <a:t> </a:t>
            </a:r>
            <a:r>
              <a:rPr lang="en-US" dirty="0" err="1"/>
              <a:t>xem</a:t>
            </a:r>
            <a:r>
              <a:rPr lang="en-US" dirty="0"/>
              <a:t> con </a:t>
            </a:r>
            <a:r>
              <a:rPr lang="en-US" dirty="0" err="1"/>
              <a:t>cáo</a:t>
            </a:r>
            <a:r>
              <a:rPr lang="en-US" dirty="0"/>
              <a:t> </a:t>
            </a:r>
            <a:r>
              <a:rPr lang="en-US" dirty="0" err="1"/>
              <a:t>lại</a:t>
            </a:r>
            <a:r>
              <a:rPr lang="en-US" dirty="0"/>
              <a:t> </a:t>
            </a:r>
            <a:r>
              <a:rPr lang="en-US" dirty="0" err="1"/>
              <a:t>nói</a:t>
            </a:r>
            <a:r>
              <a:rPr lang="en-US" dirty="0"/>
              <a:t> </a:t>
            </a:r>
            <a:r>
              <a:rPr lang="en-US" dirty="0" err="1"/>
              <a:t>thêm</a:t>
            </a:r>
            <a:r>
              <a:rPr lang="en-US" dirty="0"/>
              <a:t> </a:t>
            </a:r>
            <a:r>
              <a:rPr lang="en-US" dirty="0" err="1"/>
              <a:t>gì</a:t>
            </a:r>
            <a:r>
              <a:rPr lang="en-US" dirty="0"/>
              <a:t> </a:t>
            </a:r>
            <a:r>
              <a:rPr lang="en-US" dirty="0" err="1"/>
              <a:t>với</a:t>
            </a:r>
            <a:r>
              <a:rPr lang="en-US" dirty="0"/>
              <a:t> HTB </a:t>
            </a:r>
            <a:r>
              <a:rPr lang="en-US" dirty="0" err="1"/>
              <a:t>nhé</a:t>
            </a:r>
            <a:r>
              <a:rPr lang="en-US" dirty="0"/>
              <a:t>. Con </a:t>
            </a:r>
            <a:r>
              <a:rPr lang="en-US" dirty="0" err="1"/>
              <a:t>cáo</a:t>
            </a:r>
            <a:r>
              <a:rPr lang="en-US" dirty="0"/>
              <a:t> </a:t>
            </a:r>
            <a:r>
              <a:rPr lang="en-US" dirty="0" err="1"/>
              <a:t>đã</a:t>
            </a:r>
            <a:r>
              <a:rPr lang="en-US" dirty="0"/>
              <a:t> </a:t>
            </a:r>
            <a:r>
              <a:rPr lang="en-US" dirty="0" err="1"/>
              <a:t>hướng</a:t>
            </a:r>
            <a:r>
              <a:rPr lang="en-US" dirty="0"/>
              <a:t> </a:t>
            </a:r>
            <a:r>
              <a:rPr lang="en-US" dirty="0" err="1"/>
              <a:t>dẫn</a:t>
            </a:r>
            <a:r>
              <a:rPr lang="en-US" dirty="0"/>
              <a:t> HTB </a:t>
            </a:r>
            <a:r>
              <a:rPr lang="en-US" dirty="0" err="1"/>
              <a:t>cách</a:t>
            </a:r>
            <a:r>
              <a:rPr lang="en-US" dirty="0"/>
              <a:t> </a:t>
            </a:r>
            <a:r>
              <a:rPr lang="en-US" dirty="0" err="1"/>
              <a:t>cảm</a:t>
            </a:r>
            <a:r>
              <a:rPr lang="en-US" dirty="0"/>
              <a:t> </a:t>
            </a:r>
            <a:r>
              <a:rPr lang="en-US" dirty="0" err="1"/>
              <a:t>hóa</a:t>
            </a:r>
            <a:r>
              <a:rPr lang="en-US" dirty="0"/>
              <a:t> </a:t>
            </a:r>
            <a:r>
              <a:rPr lang="en-US" dirty="0" err="1"/>
              <a:t>nó</a:t>
            </a:r>
            <a:r>
              <a:rPr lang="en-US" dirty="0"/>
              <a:t>: “</a:t>
            </a:r>
            <a:r>
              <a:rPr lang="en-US" dirty="0" err="1"/>
              <a:t>Càn</a:t>
            </a:r>
            <a:r>
              <a:rPr lang="en-US" dirty="0"/>
              <a:t> </a:t>
            </a:r>
            <a:r>
              <a:rPr lang="en-US" dirty="0" err="1"/>
              <a:t>phải</a:t>
            </a:r>
            <a:r>
              <a:rPr lang="en-US" dirty="0"/>
              <a:t> </a:t>
            </a:r>
            <a:r>
              <a:rPr lang="en-US" dirty="0" err="1"/>
              <a:t>rất</a:t>
            </a:r>
            <a:r>
              <a:rPr lang="en-US" dirty="0"/>
              <a:t> </a:t>
            </a:r>
            <a:r>
              <a:rPr lang="en-US" dirty="0" err="1"/>
              <a:t>kiên</a:t>
            </a:r>
            <a:r>
              <a:rPr lang="en-US" dirty="0"/>
              <a:t> </a:t>
            </a:r>
            <a:r>
              <a:rPr lang="en-US" dirty="0" err="1"/>
              <a:t>nhẫn</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30</a:t>
            </a:fld>
            <a:endParaRPr lang="en-US"/>
          </a:p>
        </p:txBody>
      </p:sp>
    </p:spTree>
    <p:extLst>
      <p:ext uri="{BB962C8B-B14F-4D97-AF65-F5344CB8AC3E}">
        <p14:creationId xmlns:p14="http://schemas.microsoft.com/office/powerpoint/2010/main" val="175759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Và</a:t>
            </a:r>
            <a:r>
              <a:rPr lang="en-US" dirty="0"/>
              <a:t>: “</a:t>
            </a:r>
            <a:r>
              <a:rPr lang="en-US" dirty="0" err="1"/>
              <a:t>Tốt</a:t>
            </a:r>
            <a:r>
              <a:rPr lang="en-US" dirty="0"/>
              <a:t> </a:t>
            </a:r>
            <a:r>
              <a:rPr lang="en-US" dirty="0" err="1"/>
              <a:t>nhất</a:t>
            </a:r>
            <a:r>
              <a:rPr lang="en-US" dirty="0"/>
              <a:t> …. </a:t>
            </a:r>
            <a:r>
              <a:rPr lang="en-US" dirty="0" err="1"/>
              <a:t>Lề</a:t>
            </a:r>
            <a:r>
              <a:rPr lang="en-US" dirty="0"/>
              <a:t> </a:t>
            </a:r>
            <a:r>
              <a:rPr lang="en-US" dirty="0" err="1"/>
              <a:t>lối</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31</a:t>
            </a:fld>
            <a:endParaRPr lang="en-US"/>
          </a:p>
        </p:txBody>
      </p:sp>
    </p:spTree>
    <p:extLst>
      <p:ext uri="{BB962C8B-B14F-4D97-AF65-F5344CB8AC3E}">
        <p14:creationId xmlns:p14="http://schemas.microsoft.com/office/powerpoint/2010/main" val="372511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À </a:t>
            </a:r>
            <a:r>
              <a:rPr lang="en-US" dirty="0" err="1"/>
              <a:t>như</a:t>
            </a:r>
            <a:r>
              <a:rPr lang="en-US" dirty="0"/>
              <a:t> </a:t>
            </a:r>
            <a:r>
              <a:rPr lang="en-US" dirty="0" err="1"/>
              <a:t>vậy</a:t>
            </a:r>
            <a:r>
              <a:rPr lang="en-US" dirty="0"/>
              <a:t>, </a:t>
            </a:r>
            <a:r>
              <a:rPr lang="en-US" dirty="0" err="1"/>
              <a:t>cảm</a:t>
            </a:r>
            <a:r>
              <a:rPr lang="en-US" dirty="0"/>
              <a:t> </a:t>
            </a:r>
            <a:r>
              <a:rPr lang="en-US" dirty="0" err="1"/>
              <a:t>hóa</a:t>
            </a:r>
            <a:r>
              <a:rPr lang="en-US" dirty="0"/>
              <a:t> k </a:t>
            </a:r>
            <a:r>
              <a:rPr lang="en-US" dirty="0" err="1"/>
              <a:t>chỉ</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mà</a:t>
            </a:r>
            <a:r>
              <a:rPr lang="en-US" dirty="0"/>
              <a:t> </a:t>
            </a:r>
            <a:r>
              <a:rPr lang="en-US" dirty="0" err="1"/>
              <a:t>còn</a:t>
            </a:r>
            <a:r>
              <a:rPr lang="en-US" dirty="0"/>
              <a:t> </a:t>
            </a:r>
            <a:r>
              <a:rPr lang="en-US" dirty="0" err="1"/>
              <a:t>là</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bạn</a:t>
            </a:r>
            <a:r>
              <a:rPr lang="en-US" dirty="0"/>
              <a:t>. </a:t>
            </a:r>
            <a:r>
              <a:rPr lang="en-US" dirty="0" err="1"/>
              <a:t>Thực</a:t>
            </a:r>
            <a:r>
              <a:rPr lang="en-US" dirty="0"/>
              <a:t> ra </a:t>
            </a:r>
            <a:r>
              <a:rPr lang="en-US" dirty="0" err="1"/>
              <a:t>thì</a:t>
            </a:r>
            <a:r>
              <a:rPr lang="en-US" dirty="0"/>
              <a:t> </a:t>
            </a:r>
            <a:r>
              <a:rPr lang="en-US" dirty="0" err="1"/>
              <a:t>còn</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hiểu</a:t>
            </a:r>
            <a:r>
              <a:rPr lang="en-US" dirty="0"/>
              <a:t> </a:t>
            </a:r>
            <a:r>
              <a:rPr lang="en-US" dirty="0" err="1"/>
              <a:t>khác</a:t>
            </a:r>
            <a:r>
              <a:rPr lang="en-US" dirty="0"/>
              <a:t> </a:t>
            </a:r>
            <a:r>
              <a:rPr lang="en-US" dirty="0" err="1"/>
              <a:t>nhau</a:t>
            </a:r>
            <a:r>
              <a:rPr lang="en-US" dirty="0"/>
              <a:t> </a:t>
            </a:r>
            <a:r>
              <a:rPr lang="en-US" dirty="0" err="1"/>
              <a:t>về</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nhưng</a:t>
            </a:r>
            <a:r>
              <a:rPr lang="en-US" dirty="0"/>
              <a:t> </a:t>
            </a:r>
            <a:r>
              <a:rPr lang="en-US" dirty="0" err="1"/>
              <a:t>cô</a:t>
            </a:r>
            <a:r>
              <a:rPr lang="en-US" dirty="0"/>
              <a:t> </a:t>
            </a:r>
            <a:r>
              <a:rPr lang="en-US" dirty="0" err="1"/>
              <a:t>chỉ</a:t>
            </a:r>
            <a:r>
              <a:rPr lang="en-US" dirty="0"/>
              <a:t> </a:t>
            </a:r>
            <a:r>
              <a:rPr lang="en-US" dirty="0" err="1"/>
              <a:t>muốn</a:t>
            </a:r>
            <a:r>
              <a:rPr lang="en-US" dirty="0"/>
              <a:t> </a:t>
            </a:r>
            <a:r>
              <a:rPr lang="en-US" dirty="0" err="1"/>
              <a:t>các</a:t>
            </a:r>
            <a:r>
              <a:rPr lang="en-US" dirty="0"/>
              <a:t> </a:t>
            </a:r>
            <a:r>
              <a:rPr lang="en-US" dirty="0" err="1"/>
              <a:t>em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là</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cảm</a:t>
            </a:r>
            <a:r>
              <a:rPr lang="en-US" dirty="0"/>
              <a:t> </a:t>
            </a:r>
            <a:r>
              <a:rPr lang="en-US" dirty="0" err="1"/>
              <a:t>giữa</a:t>
            </a:r>
            <a:r>
              <a:rPr lang="en-US" dirty="0"/>
              <a:t> </a:t>
            </a:r>
            <a:r>
              <a:rPr lang="en-US" dirty="0" err="1"/>
              <a:t>nhưng</a:t>
            </a:r>
            <a:r>
              <a:rPr lang="en-US" dirty="0"/>
              <a:t> </a:t>
            </a:r>
            <a:r>
              <a:rPr lang="en-US" dirty="0" err="1"/>
              <a:t>người</a:t>
            </a:r>
            <a:r>
              <a:rPr lang="en-US" dirty="0"/>
              <a:t> </a:t>
            </a:r>
            <a:r>
              <a:rPr lang="en-US" dirty="0" err="1"/>
              <a:t>từ</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thành</a:t>
            </a:r>
            <a:r>
              <a:rPr lang="en-US" dirty="0"/>
              <a:t> </a:t>
            </a:r>
            <a:r>
              <a:rPr lang="en-US" dirty="0" err="1"/>
              <a:t>thân</a:t>
            </a:r>
            <a:r>
              <a:rPr lang="en-US" dirty="0"/>
              <a:t> </a:t>
            </a:r>
            <a:r>
              <a:rPr lang="en-US" dirty="0" err="1"/>
              <a:t>quen</a:t>
            </a:r>
            <a:r>
              <a:rPr lang="en-US" dirty="0"/>
              <a:t> </a:t>
            </a:r>
            <a:r>
              <a:rPr lang="en-US" sz="1200" dirty="0" err="1">
                <a:solidFill>
                  <a:schemeClr val="tx1"/>
                </a:solidFill>
                <a:latin typeface="#9Slide05 SVNCookie" panose="020B0606040200020203" pitchFamily="34" charset="0"/>
              </a:rPr>
              <a:t>để</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quan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tâm</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gắn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bó</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giúp</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đỡ</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lẫn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nhau</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32</a:t>
            </a:fld>
            <a:endParaRPr lang="en-US"/>
          </a:p>
        </p:txBody>
      </p:sp>
    </p:spTree>
    <p:extLst>
      <p:ext uri="{BB962C8B-B14F-4D97-AF65-F5344CB8AC3E}">
        <p14:creationId xmlns:p14="http://schemas.microsoft.com/office/powerpoint/2010/main" val="3478456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Và</a:t>
            </a:r>
            <a:r>
              <a:rPr lang="en-US" dirty="0"/>
              <a:t> </a:t>
            </a:r>
            <a:r>
              <a:rPr lang="en-US" dirty="0" err="1"/>
              <a:t>sau</a:t>
            </a:r>
            <a:r>
              <a:rPr lang="en-US" dirty="0"/>
              <a:t> </a:t>
            </a:r>
            <a:r>
              <a:rPr lang="en-US" dirty="0" err="1"/>
              <a:t>khi</a:t>
            </a:r>
            <a:r>
              <a:rPr lang="en-US" dirty="0"/>
              <a:t> </a:t>
            </a:r>
            <a:r>
              <a:rPr lang="en-US" dirty="0" err="1"/>
              <a:t>hiểu</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gì</a:t>
            </a:r>
            <a:r>
              <a:rPr lang="en-US" dirty="0"/>
              <a:t> </a:t>
            </a:r>
            <a:r>
              <a:rPr lang="en-US" dirty="0" err="1"/>
              <a:t>thì</a:t>
            </a:r>
            <a:r>
              <a:rPr lang="en-US" dirty="0"/>
              <a:t> HTB </a:t>
            </a:r>
            <a:r>
              <a:rPr lang="en-US" dirty="0" err="1"/>
              <a:t>đã</a:t>
            </a:r>
            <a:r>
              <a:rPr lang="en-US" dirty="0"/>
              <a:t> </a:t>
            </a:r>
            <a:r>
              <a:rPr lang="en-US" dirty="0" err="1"/>
              <a:t>cảm</a:t>
            </a:r>
            <a:r>
              <a:rPr lang="en-US" dirty="0"/>
              <a:t> </a:t>
            </a:r>
            <a:r>
              <a:rPr lang="en-US" dirty="0" err="1"/>
              <a:t>hóa</a:t>
            </a:r>
            <a:r>
              <a:rPr lang="en-US" dirty="0"/>
              <a:t> con </a:t>
            </a:r>
            <a:r>
              <a:rPr lang="en-US" dirty="0" err="1"/>
              <a:t>cáo</a:t>
            </a:r>
            <a:r>
              <a:rPr lang="en-US" dirty="0"/>
              <a:t>. </a:t>
            </a:r>
            <a:r>
              <a:rPr lang="en-US" dirty="0" err="1"/>
              <a:t>Bây</a:t>
            </a:r>
            <a:r>
              <a:rPr lang="en-US" dirty="0"/>
              <a:t> </a:t>
            </a:r>
            <a:r>
              <a:rPr lang="en-US" dirty="0" err="1"/>
              <a:t>giờ</a:t>
            </a:r>
            <a:r>
              <a:rPr lang="en-US" dirty="0"/>
              <a:t> </a:t>
            </a:r>
            <a:r>
              <a:rPr lang="en-US" dirty="0" err="1"/>
              <a:t>các</a:t>
            </a:r>
            <a:r>
              <a:rPr lang="en-US" dirty="0"/>
              <a:t> </a:t>
            </a:r>
            <a:r>
              <a:rPr lang="en-US" dirty="0" err="1"/>
              <a:t>em</a:t>
            </a:r>
            <a:r>
              <a:rPr lang="en-US" dirty="0"/>
              <a:t> </a:t>
            </a:r>
            <a:r>
              <a:rPr lang="en-US" dirty="0" err="1"/>
              <a:t>sẽ</a:t>
            </a:r>
            <a:r>
              <a:rPr lang="en-US" dirty="0"/>
              <a:t> </a:t>
            </a:r>
            <a:r>
              <a:rPr lang="en-US" dirty="0" err="1"/>
              <a:t>cùng</a:t>
            </a:r>
            <a:r>
              <a:rPr lang="en-US" dirty="0"/>
              <a:t> </a:t>
            </a:r>
            <a:r>
              <a:rPr lang="en-US" dirty="0" err="1"/>
              <a:t>nhau</a:t>
            </a:r>
            <a:r>
              <a:rPr lang="en-US" dirty="0"/>
              <a:t> </a:t>
            </a:r>
            <a:r>
              <a:rPr lang="en-US" dirty="0" err="1"/>
              <a:t>thảo</a:t>
            </a:r>
            <a:r>
              <a:rPr lang="en-US" dirty="0"/>
              <a:t> </a:t>
            </a:r>
            <a:r>
              <a:rPr lang="en-US" dirty="0" err="1"/>
              <a:t>luận</a:t>
            </a:r>
            <a:r>
              <a:rPr lang="en-US" dirty="0"/>
              <a:t> </a:t>
            </a:r>
            <a:r>
              <a:rPr lang="en-US" dirty="0" err="1"/>
              <a:t>nhóm</a:t>
            </a:r>
            <a:r>
              <a:rPr lang="en-US" dirty="0"/>
              <a:t> 4 </a:t>
            </a:r>
            <a:r>
              <a:rPr lang="en-US" dirty="0" err="1"/>
              <a:t>trong</a:t>
            </a:r>
            <a:r>
              <a:rPr lang="en-US" dirty="0"/>
              <a:t> 5’ </a:t>
            </a:r>
            <a:r>
              <a:rPr lang="en-US" dirty="0" err="1"/>
              <a:t>theo</a:t>
            </a:r>
            <a:r>
              <a:rPr lang="en-US" dirty="0"/>
              <a:t> </a:t>
            </a:r>
            <a:r>
              <a:rPr lang="en-US" dirty="0" err="1"/>
              <a:t>gợi</a:t>
            </a:r>
            <a:r>
              <a:rPr lang="en-US" dirty="0"/>
              <a:t> ý </a:t>
            </a:r>
            <a:r>
              <a:rPr lang="en-US" dirty="0" err="1"/>
              <a:t>của</a:t>
            </a:r>
            <a:r>
              <a:rPr lang="en-US" dirty="0"/>
              <a:t> </a:t>
            </a:r>
            <a:r>
              <a:rPr lang="en-US" dirty="0" err="1"/>
              <a:t>bảng</a:t>
            </a:r>
            <a:r>
              <a:rPr lang="en-US" dirty="0"/>
              <a:t> </a:t>
            </a:r>
            <a:r>
              <a:rPr lang="en-US" dirty="0" err="1"/>
              <a:t>sau</a:t>
            </a:r>
            <a:r>
              <a:rPr lang="en-US" dirty="0"/>
              <a:t> </a:t>
            </a:r>
            <a:r>
              <a:rPr lang="en-US" dirty="0" err="1"/>
              <a:t>để</a:t>
            </a:r>
            <a:r>
              <a:rPr lang="en-US" dirty="0"/>
              <a:t> </a:t>
            </a:r>
            <a:r>
              <a:rPr lang="en-US" dirty="0" err="1"/>
              <a:t>xem</a:t>
            </a:r>
            <a:r>
              <a:rPr lang="en-US" dirty="0"/>
              <a:t> </a:t>
            </a:r>
            <a:r>
              <a:rPr lang="en-US" dirty="0" err="1"/>
              <a:t>khi</a:t>
            </a:r>
            <a:r>
              <a:rPr lang="en-US" dirty="0"/>
              <a:t> </a:t>
            </a:r>
            <a:r>
              <a:rPr lang="en-US" dirty="0" err="1"/>
              <a:t>được</a:t>
            </a:r>
            <a:r>
              <a:rPr lang="en-US" dirty="0"/>
              <a:t> </a:t>
            </a:r>
            <a:r>
              <a:rPr lang="en-US" dirty="0" err="1"/>
              <a:t>cảm</a:t>
            </a:r>
            <a:r>
              <a:rPr lang="en-US" dirty="0"/>
              <a:t> </a:t>
            </a:r>
            <a:r>
              <a:rPr lang="en-US" dirty="0" err="1"/>
              <a:t>hóa</a:t>
            </a:r>
            <a:r>
              <a:rPr lang="en-US" dirty="0"/>
              <a:t> </a:t>
            </a:r>
            <a:r>
              <a:rPr lang="en-US" dirty="0" err="1"/>
              <a:t>thì</a:t>
            </a:r>
            <a:r>
              <a:rPr lang="en-US" dirty="0"/>
              <a:t> con </a:t>
            </a:r>
            <a:r>
              <a:rPr lang="en-US" dirty="0" err="1"/>
              <a:t>cáo</a:t>
            </a:r>
            <a:r>
              <a:rPr lang="en-US" dirty="0"/>
              <a:t> </a:t>
            </a:r>
            <a:r>
              <a:rPr lang="en-US" dirty="0" err="1"/>
              <a:t>đã</a:t>
            </a:r>
            <a:r>
              <a:rPr lang="en-US" dirty="0"/>
              <a:t> </a:t>
            </a:r>
            <a:r>
              <a:rPr lang="en-US" dirty="0" err="1"/>
              <a:t>thay</a:t>
            </a:r>
            <a:r>
              <a:rPr lang="en-US" dirty="0"/>
              <a:t> </a:t>
            </a:r>
            <a:r>
              <a:rPr lang="en-US" dirty="0" err="1"/>
              <a:t>đổi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Từ</a:t>
            </a:r>
            <a:r>
              <a:rPr lang="en-US" dirty="0"/>
              <a:t> </a:t>
            </a:r>
            <a:r>
              <a:rPr lang="en-US" dirty="0" err="1"/>
              <a:t>đó</a:t>
            </a:r>
            <a:r>
              <a:rPr lang="en-US" dirty="0"/>
              <a:t>, con </a:t>
            </a:r>
            <a:r>
              <a:rPr lang="en-US" dirty="0" err="1"/>
              <a:t>rút</a:t>
            </a:r>
            <a:r>
              <a:rPr lang="en-US" dirty="0"/>
              <a:t> ra </a:t>
            </a:r>
            <a:r>
              <a:rPr lang="en-US" dirty="0" err="1"/>
              <a:t>được</a:t>
            </a:r>
            <a:r>
              <a:rPr lang="en-US" dirty="0"/>
              <a:t> YN </a:t>
            </a:r>
            <a:r>
              <a:rPr lang="en-US" dirty="0" err="1"/>
              <a:t>gì</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Các</a:t>
            </a:r>
            <a:r>
              <a:rPr lang="en-US" dirty="0"/>
              <a:t> </a:t>
            </a:r>
            <a:r>
              <a:rPr lang="en-US" dirty="0" err="1"/>
              <a:t>bạn</a:t>
            </a:r>
            <a:r>
              <a:rPr lang="en-US" dirty="0"/>
              <a:t> </a:t>
            </a:r>
            <a:r>
              <a:rPr lang="en-US" dirty="0" err="1"/>
              <a:t>lưu</a:t>
            </a:r>
            <a:r>
              <a:rPr lang="en-US" dirty="0"/>
              <a:t> ý </a:t>
            </a:r>
            <a:r>
              <a:rPr lang="en-US" dirty="0" err="1"/>
              <a:t>là</a:t>
            </a:r>
            <a:r>
              <a:rPr lang="en-US" dirty="0"/>
              <a:t> </a:t>
            </a:r>
            <a:r>
              <a:rPr lang="en-US" dirty="0" err="1"/>
              <a:t>khi</a:t>
            </a:r>
            <a:r>
              <a:rPr lang="en-US" dirty="0"/>
              <a:t> </a:t>
            </a:r>
            <a:r>
              <a:rPr lang="en-US" dirty="0" err="1"/>
              <a:t>mà</a:t>
            </a:r>
            <a:r>
              <a:rPr lang="en-US" dirty="0"/>
              <a:t> </a:t>
            </a:r>
            <a:r>
              <a:rPr lang="en-US" dirty="0" err="1"/>
              <a:t>tìm</a:t>
            </a:r>
            <a:r>
              <a:rPr lang="en-US" dirty="0"/>
              <a:t> </a:t>
            </a:r>
            <a:r>
              <a:rPr lang="en-US" dirty="0" err="1"/>
              <a:t>hiểu</a:t>
            </a:r>
            <a:r>
              <a:rPr lang="en-US" dirty="0"/>
              <a:t> </a:t>
            </a:r>
            <a:r>
              <a:rPr lang="en-US" dirty="0" err="1"/>
              <a:t>thì</a:t>
            </a:r>
            <a:r>
              <a:rPr lang="en-US" dirty="0"/>
              <a:t> </a:t>
            </a:r>
            <a:r>
              <a:rPr lang="en-US" dirty="0" err="1"/>
              <a:t>các</a:t>
            </a:r>
            <a:r>
              <a:rPr lang="en-US" dirty="0"/>
              <a:t> </a:t>
            </a:r>
            <a:r>
              <a:rPr lang="en-US" dirty="0" err="1"/>
              <a:t>em</a:t>
            </a:r>
            <a:r>
              <a:rPr lang="en-US" dirty="0"/>
              <a:t> </a:t>
            </a:r>
            <a:r>
              <a:rPr lang="en-US" dirty="0" err="1"/>
              <a:t>nhớ</a:t>
            </a:r>
            <a:r>
              <a:rPr lang="en-US" dirty="0"/>
              <a:t> </a:t>
            </a:r>
            <a:r>
              <a:rPr lang="en-US" dirty="0" err="1"/>
              <a:t>bám</a:t>
            </a:r>
            <a:r>
              <a:rPr lang="en-US" dirty="0"/>
              <a:t> </a:t>
            </a:r>
            <a:r>
              <a:rPr lang="en-US" dirty="0" err="1"/>
              <a:t>vào</a:t>
            </a:r>
            <a:r>
              <a:rPr lang="en-US" dirty="0"/>
              <a:t> </a:t>
            </a:r>
            <a:r>
              <a:rPr lang="en-US" dirty="0" err="1"/>
              <a:t>những</a:t>
            </a:r>
            <a:r>
              <a:rPr lang="en-US" dirty="0"/>
              <a:t> chi </a:t>
            </a:r>
            <a:r>
              <a:rPr lang="en-US" dirty="0" err="1"/>
              <a:t>tiết</a:t>
            </a:r>
            <a:r>
              <a:rPr lang="en-US" dirty="0"/>
              <a:t> </a:t>
            </a:r>
            <a:r>
              <a:rPr lang="en-US" dirty="0" err="1"/>
              <a:t>trong</a:t>
            </a:r>
            <a:r>
              <a:rPr lang="en-US" dirty="0"/>
              <a:t> </a:t>
            </a:r>
            <a:r>
              <a:rPr lang="en-US" dirty="0" err="1"/>
              <a:t>sgk</a:t>
            </a:r>
            <a:r>
              <a:rPr lang="en-US" dirty="0"/>
              <a:t> </a:t>
            </a:r>
            <a:r>
              <a:rPr lang="en-US" dirty="0" err="1"/>
              <a:t>vì</a:t>
            </a:r>
            <a:r>
              <a:rPr lang="en-US" dirty="0"/>
              <a:t> </a:t>
            </a:r>
            <a:r>
              <a:rPr lang="en-US" dirty="0" err="1"/>
              <a:t>nó</a:t>
            </a:r>
            <a:r>
              <a:rPr lang="en-US" dirty="0"/>
              <a:t> </a:t>
            </a:r>
            <a:r>
              <a:rPr lang="en-US" dirty="0" err="1"/>
              <a:t>hàm</a:t>
            </a:r>
            <a:r>
              <a:rPr lang="en-US" dirty="0"/>
              <a:t> </a:t>
            </a:r>
            <a:r>
              <a:rPr lang="en-US" dirty="0" err="1"/>
              <a:t>chưa</a:t>
            </a:r>
            <a:r>
              <a:rPr lang="en-US" dirty="0"/>
              <a:t> ý </a:t>
            </a:r>
            <a:r>
              <a:rPr lang="en-US" dirty="0" err="1"/>
              <a:t>đồ</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nhà</a:t>
            </a:r>
            <a:r>
              <a:rPr lang="en-US" dirty="0"/>
              <a:t> </a:t>
            </a:r>
            <a:r>
              <a:rPr lang="en-US" dirty="0" err="1"/>
              <a:t>văn</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đọc</a:t>
            </a:r>
            <a:r>
              <a:rPr lang="en-US" dirty="0"/>
              <a:t> </a:t>
            </a:r>
            <a:r>
              <a:rPr lang="en-US" dirty="0" err="1"/>
              <a:t>đúng</a:t>
            </a:r>
            <a:r>
              <a:rPr lang="en-US" dirty="0"/>
              <a:t> </a:t>
            </a:r>
            <a:r>
              <a:rPr lang="en-US" dirty="0" err="1"/>
              <a:t>hơn</a:t>
            </a:r>
            <a:r>
              <a:rPr lang="en-US" dirty="0"/>
              <a:t> </a:t>
            </a:r>
            <a:r>
              <a:rPr lang="en-US" dirty="0" err="1"/>
              <a:t>về</a:t>
            </a:r>
            <a:r>
              <a:rPr lang="en-US" dirty="0"/>
              <a:t> </a:t>
            </a:r>
            <a:r>
              <a:rPr lang="en-US" dirty="0" err="1"/>
              <a:t>thể</a:t>
            </a:r>
            <a:r>
              <a:rPr lang="en-US" dirty="0"/>
              <a:t> </a:t>
            </a:r>
            <a:r>
              <a:rPr lang="en-US" dirty="0" err="1"/>
              <a:t>loại</a:t>
            </a:r>
            <a:r>
              <a:rPr lang="en-US" dirty="0"/>
              <a:t> </a:t>
            </a:r>
            <a:r>
              <a:rPr lang="en-US" dirty="0" err="1"/>
              <a:t>truyện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33</a:t>
            </a:fld>
            <a:endParaRPr lang="en-US"/>
          </a:p>
        </p:txBody>
      </p:sp>
    </p:spTree>
    <p:extLst>
      <p:ext uri="{BB962C8B-B14F-4D97-AF65-F5344CB8AC3E}">
        <p14:creationId xmlns:p14="http://schemas.microsoft.com/office/powerpoint/2010/main" val="248264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Mời</a:t>
            </a:r>
            <a:r>
              <a:rPr lang="en-US" dirty="0"/>
              <a:t> </a:t>
            </a:r>
            <a:r>
              <a:rPr lang="en-US" dirty="0" err="1"/>
              <a:t>cả</a:t>
            </a:r>
            <a:r>
              <a:rPr lang="en-US" dirty="0"/>
              <a:t> </a:t>
            </a:r>
            <a:r>
              <a:rPr lang="en-US" dirty="0" err="1"/>
              <a:t>lớp</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lời</a:t>
            </a:r>
            <a:r>
              <a:rPr lang="en-US" dirty="0"/>
              <a:t> </a:t>
            </a:r>
            <a:r>
              <a:rPr lang="en-US" dirty="0" err="1"/>
              <a:t>mà</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a:t>
            </a:r>
            <a:r>
              <a:rPr lang="en-US" dirty="0" err="1"/>
              <a:t>như</a:t>
            </a:r>
            <a:r>
              <a:rPr lang="en-US" dirty="0"/>
              <a:t> </a:t>
            </a:r>
            <a:r>
              <a:rPr lang="en-US" dirty="0" err="1"/>
              <a:t>tiếng</a:t>
            </a:r>
            <a:r>
              <a:rPr lang="en-US" dirty="0"/>
              <a:t> </a:t>
            </a:r>
            <a:r>
              <a:rPr lang="en-US" dirty="0" err="1"/>
              <a:t>nhạc</a:t>
            </a:r>
            <a:r>
              <a:rPr lang="en-US" dirty="0"/>
              <a:t>”, “</a:t>
            </a:r>
            <a:r>
              <a:rPr lang="en-US" dirty="0" err="1"/>
              <a:t>lúa</a:t>
            </a:r>
            <a:r>
              <a:rPr lang="en-US" dirty="0"/>
              <a:t> </a:t>
            </a:r>
            <a:r>
              <a:rPr lang="en-US" dirty="0" err="1"/>
              <a:t>mì</a:t>
            </a:r>
            <a:r>
              <a:rPr lang="en-US" dirty="0"/>
              <a:t> </a:t>
            </a:r>
            <a:r>
              <a:rPr lang="en-US" dirty="0" err="1"/>
              <a:t>váng</a:t>
            </a:r>
            <a:r>
              <a:rPr lang="en-US" dirty="0"/>
              <a:t> </a:t>
            </a:r>
            <a:r>
              <a:rPr lang="en-US" dirty="0" err="1"/>
              <a:t>óng</a:t>
            </a:r>
            <a:r>
              <a:rPr lang="en-US" dirty="0"/>
              <a:t>…</a:t>
            </a:r>
            <a:r>
              <a:rPr lang="en-US" dirty="0" err="1"/>
              <a:t>lúa</a:t>
            </a:r>
            <a:r>
              <a:rPr lang="en-US" dirty="0"/>
              <a:t> </a:t>
            </a:r>
            <a:r>
              <a:rPr lang="en-US" dirty="0" err="1"/>
              <a:t>mì</a:t>
            </a:r>
            <a:r>
              <a:rPr lang="en-US" dirty="0"/>
              <a:t>”, </a:t>
            </a:r>
            <a:r>
              <a:rPr lang="en-US" dirty="0" err="1"/>
              <a:t>thậm</a:t>
            </a:r>
            <a:r>
              <a:rPr lang="en-US" dirty="0"/>
              <a:t> </a:t>
            </a:r>
            <a:r>
              <a:rPr lang="en-US" dirty="0" err="1"/>
              <a:t>chí</a:t>
            </a:r>
            <a:r>
              <a:rPr lang="en-US" dirty="0"/>
              <a:t> </a:t>
            </a:r>
            <a:r>
              <a:rPr lang="en-US" dirty="0" err="1"/>
              <a:t>nếu</a:t>
            </a:r>
            <a:r>
              <a:rPr lang="en-US" dirty="0"/>
              <a:t> HTB </a:t>
            </a:r>
            <a:r>
              <a:rPr lang="en-US" dirty="0" err="1"/>
              <a:t>kết</a:t>
            </a:r>
            <a:r>
              <a:rPr lang="en-US" dirty="0"/>
              <a:t> </a:t>
            </a:r>
            <a:r>
              <a:rPr lang="en-US" dirty="0" err="1"/>
              <a:t>bạn</a:t>
            </a:r>
            <a:r>
              <a:rPr lang="en-US" dirty="0"/>
              <a:t> </a:t>
            </a:r>
            <a:r>
              <a:rPr lang="en-US" dirty="0" err="1"/>
              <a:t>với</a:t>
            </a:r>
            <a:r>
              <a:rPr lang="en-US" dirty="0"/>
              <a:t> </a:t>
            </a:r>
            <a:r>
              <a:rPr lang="en-US" dirty="0" err="1"/>
              <a:t>nó</a:t>
            </a:r>
            <a:r>
              <a:rPr lang="en-US" dirty="0"/>
              <a:t>, </a:t>
            </a:r>
            <a:r>
              <a:rPr lang="en-US" dirty="0" err="1"/>
              <a:t>nó</a:t>
            </a:r>
            <a:r>
              <a:rPr lang="en-US" dirty="0"/>
              <a:t> “</a:t>
            </a:r>
            <a:r>
              <a:rPr lang="en-US" dirty="0" err="1"/>
              <a:t>như</a:t>
            </a:r>
            <a:r>
              <a:rPr lang="en-US" dirty="0"/>
              <a:t> </a:t>
            </a:r>
            <a:r>
              <a:rPr lang="en-US" dirty="0" err="1"/>
              <a:t>thể</a:t>
            </a:r>
            <a:r>
              <a:rPr lang="en-US" dirty="0"/>
              <a:t> </a:t>
            </a:r>
            <a:r>
              <a:rPr lang="en-US" dirty="0" err="1"/>
              <a:t>đc</a:t>
            </a:r>
            <a:r>
              <a:rPr lang="en-US" dirty="0"/>
              <a:t> </a:t>
            </a:r>
            <a:r>
              <a:rPr lang="en-US" dirty="0" err="1"/>
              <a:t>mặt</a:t>
            </a:r>
            <a:r>
              <a:rPr lang="en-US" dirty="0"/>
              <a:t> </a:t>
            </a:r>
            <a:r>
              <a:rPr lang="en-US" dirty="0" err="1"/>
              <a:t>trời</a:t>
            </a:r>
            <a:r>
              <a:rPr lang="en-US" dirty="0"/>
              <a:t> </a:t>
            </a:r>
            <a:r>
              <a:rPr lang="en-US" dirty="0" err="1"/>
              <a:t>chiếu</a:t>
            </a:r>
            <a:r>
              <a:rPr lang="en-US" dirty="0"/>
              <a:t> </a:t>
            </a:r>
            <a:r>
              <a:rPr lang="en-US" dirty="0" err="1"/>
              <a:t>sáng</a:t>
            </a:r>
            <a:r>
              <a:rPr lang="en-US" dirty="0"/>
              <a:t>”. </a:t>
            </a:r>
            <a:r>
              <a:rPr lang="en-US" dirty="0" err="1"/>
              <a:t>Các</a:t>
            </a:r>
            <a:r>
              <a:rPr lang="en-US" dirty="0"/>
              <a:t> </a:t>
            </a:r>
            <a:r>
              <a:rPr lang="en-US" dirty="0" err="1"/>
              <a:t>em</a:t>
            </a:r>
            <a:r>
              <a:rPr lang="en-US" dirty="0"/>
              <a:t> </a:t>
            </a:r>
            <a:r>
              <a:rPr lang="en-US" dirty="0" err="1"/>
              <a:t>có</a:t>
            </a:r>
            <a:r>
              <a:rPr lang="en-US" dirty="0"/>
              <a:t> </a:t>
            </a:r>
            <a:r>
              <a:rPr lang="en-US" dirty="0" err="1"/>
              <a:t>thấy</a:t>
            </a:r>
            <a:r>
              <a:rPr lang="en-US" dirty="0"/>
              <a:t> </a:t>
            </a:r>
            <a:r>
              <a:rPr lang="en-US" dirty="0" err="1"/>
              <a:t>nhưng</a:t>
            </a:r>
            <a:r>
              <a:rPr lang="en-US" dirty="0"/>
              <a:t> </a:t>
            </a:r>
            <a:r>
              <a:rPr lang="en-US" dirty="0" err="1"/>
              <a:t>lời</a:t>
            </a:r>
            <a:r>
              <a:rPr lang="en-US" dirty="0"/>
              <a:t> </a:t>
            </a:r>
            <a:r>
              <a:rPr lang="en-US" dirty="0" err="1"/>
              <a:t>nói</a:t>
            </a:r>
            <a:r>
              <a:rPr lang="en-US" dirty="0"/>
              <a:t> </a:t>
            </a:r>
            <a:r>
              <a:rPr lang="en-US" dirty="0" err="1"/>
              <a:t>ấy</a:t>
            </a:r>
            <a:r>
              <a:rPr lang="en-US" dirty="0"/>
              <a:t> </a:t>
            </a:r>
            <a:r>
              <a:rPr lang="en-US" dirty="0" err="1"/>
              <a:t>của</a:t>
            </a:r>
            <a:r>
              <a:rPr lang="en-US" dirty="0"/>
              <a:t> </a:t>
            </a:r>
            <a:r>
              <a:rPr lang="en-US" dirty="0" err="1"/>
              <a:t>cáo</a:t>
            </a:r>
            <a:r>
              <a:rPr lang="en-US" dirty="0"/>
              <a:t> </a:t>
            </a:r>
            <a:r>
              <a:rPr lang="en-US" dirty="0" err="1"/>
              <a:t>chân</a:t>
            </a:r>
            <a:r>
              <a:rPr lang="en-US" dirty="0"/>
              <a:t> </a:t>
            </a:r>
            <a:r>
              <a:rPr lang="en-US" dirty="0" err="1"/>
              <a:t>thành</a:t>
            </a:r>
            <a:r>
              <a:rPr lang="en-US" dirty="0"/>
              <a:t> </a:t>
            </a:r>
            <a:r>
              <a:rPr lang="en-US" dirty="0" err="1"/>
              <a:t>và</a:t>
            </a:r>
            <a:r>
              <a:rPr lang="en-US" dirty="0"/>
              <a:t> </a:t>
            </a:r>
            <a:r>
              <a:rPr lang="en-US" dirty="0" err="1"/>
              <a:t>tha</a:t>
            </a:r>
            <a:r>
              <a:rPr lang="en-US" dirty="0"/>
              <a:t> </a:t>
            </a:r>
            <a:r>
              <a:rPr lang="en-US" dirty="0" err="1"/>
              <a:t>thiết</a:t>
            </a:r>
            <a:r>
              <a:rPr lang="en-US" dirty="0"/>
              <a:t> </a:t>
            </a:r>
            <a:r>
              <a:rPr lang="en-US" dirty="0" err="1"/>
              <a:t>không</a:t>
            </a:r>
            <a:r>
              <a:rPr lang="en-US" dirty="0"/>
              <a:t>? </a:t>
            </a:r>
            <a:r>
              <a:rPr lang="en-US" dirty="0" err="1"/>
              <a:t>Đó</a:t>
            </a:r>
            <a:r>
              <a:rPr lang="en-US" dirty="0"/>
              <a:t> </a:t>
            </a:r>
            <a:r>
              <a:rPr lang="en-US" dirty="0" err="1"/>
              <a:t>là</a:t>
            </a:r>
            <a:r>
              <a:rPr lang="en-US" dirty="0"/>
              <a:t> do </a:t>
            </a:r>
            <a:r>
              <a:rPr lang="en-US" dirty="0" err="1"/>
              <a:t>cáo</a:t>
            </a:r>
            <a:r>
              <a:rPr lang="en-US" dirty="0"/>
              <a:t> </a:t>
            </a:r>
            <a:r>
              <a:rPr lang="en-US" dirty="0" err="1"/>
              <a:t>đã</a:t>
            </a:r>
            <a:r>
              <a:rPr lang="en-US" dirty="0"/>
              <a:t> </a:t>
            </a:r>
            <a:r>
              <a:rPr lang="en-US" dirty="0" err="1"/>
              <a:t>hiểu</a:t>
            </a:r>
            <a:r>
              <a:rPr lang="en-US" dirty="0"/>
              <a:t> </a:t>
            </a:r>
            <a:r>
              <a:rPr lang="en-US" dirty="0" err="1"/>
              <a:t>rất</a:t>
            </a:r>
            <a:r>
              <a:rPr lang="en-US" dirty="0"/>
              <a:t> </a:t>
            </a:r>
            <a:r>
              <a:rPr lang="en-US" dirty="0" err="1"/>
              <a:t>rõ</a:t>
            </a:r>
            <a:r>
              <a:rPr lang="en-US" dirty="0"/>
              <a:t> </a:t>
            </a:r>
            <a:r>
              <a:rPr lang="en-US" dirty="0" err="1"/>
              <a:t>giá</a:t>
            </a:r>
            <a:r>
              <a:rPr lang="en-US" dirty="0"/>
              <a:t> </a:t>
            </a:r>
            <a:r>
              <a:rPr lang="en-US" dirty="0" err="1"/>
              <a:t>trị</a:t>
            </a:r>
            <a:r>
              <a:rPr lang="en-US" dirty="0"/>
              <a:t>, YN </a:t>
            </a:r>
            <a:r>
              <a:rPr lang="en-US" dirty="0" err="1"/>
              <a:t>của</a:t>
            </a:r>
            <a:r>
              <a:rPr lang="en-US" dirty="0"/>
              <a:t> </a:t>
            </a:r>
            <a:r>
              <a:rPr lang="en-US" dirty="0" err="1"/>
              <a:t>hoàng</a:t>
            </a:r>
            <a:r>
              <a:rPr lang="en-US" dirty="0"/>
              <a:t> </a:t>
            </a:r>
            <a:r>
              <a:rPr lang="en-US" dirty="0" err="1"/>
              <a:t>tử</a:t>
            </a:r>
            <a:r>
              <a:rPr lang="en-US" dirty="0"/>
              <a:t> </a:t>
            </a:r>
            <a:r>
              <a:rPr lang="en-US" dirty="0" err="1"/>
              <a:t>bé</a:t>
            </a:r>
            <a:r>
              <a:rPr lang="en-US" dirty="0"/>
              <a:t> hay </a:t>
            </a:r>
            <a:r>
              <a:rPr lang="en-US" dirty="0" err="1"/>
              <a:t>chính</a:t>
            </a:r>
            <a:r>
              <a:rPr lang="en-US" dirty="0"/>
              <a:t> </a:t>
            </a:r>
            <a:r>
              <a:rPr lang="en-US" dirty="0" err="1"/>
              <a:t>của</a:t>
            </a:r>
            <a:r>
              <a:rPr lang="en-US" dirty="0"/>
              <a:t> </a:t>
            </a:r>
            <a:r>
              <a:rPr lang="en-US" dirty="0" err="1"/>
              <a:t>tình</a:t>
            </a:r>
            <a:r>
              <a:rPr lang="en-US" dirty="0"/>
              <a:t> </a:t>
            </a:r>
            <a:r>
              <a:rPr lang="en-US" dirty="0" err="1"/>
              <a:t>bạn</a:t>
            </a:r>
            <a:r>
              <a:rPr lang="en-US" dirty="0"/>
              <a:t> </a:t>
            </a:r>
            <a:r>
              <a:rPr lang="en-US" dirty="0" err="1"/>
              <a:t>đó</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lời</a:t>
            </a:r>
            <a:r>
              <a:rPr lang="en-US" dirty="0"/>
              <a:t> </a:t>
            </a:r>
            <a:r>
              <a:rPr lang="en-US" dirty="0" err="1"/>
              <a:t>nói</a:t>
            </a:r>
            <a:r>
              <a:rPr lang="en-US" dirty="0"/>
              <a:t> </a:t>
            </a:r>
            <a:r>
              <a:rPr lang="en-US" dirty="0" err="1"/>
              <a:t>của</a:t>
            </a:r>
            <a:r>
              <a:rPr lang="en-US" dirty="0"/>
              <a:t> con </a:t>
            </a:r>
            <a:r>
              <a:rPr lang="en-US" dirty="0" err="1"/>
              <a:t>cáo</a:t>
            </a:r>
            <a:r>
              <a:rPr lang="en-US" dirty="0"/>
              <a:t> </a:t>
            </a:r>
            <a:r>
              <a:rPr lang="en-US" dirty="0" err="1"/>
              <a:t>này</a:t>
            </a:r>
            <a:r>
              <a:rPr lang="en-US" dirty="0"/>
              <a:t> </a:t>
            </a:r>
            <a:r>
              <a:rPr lang="en-US" dirty="0" err="1"/>
              <a:t>khiến</a:t>
            </a:r>
            <a:r>
              <a:rPr lang="en-US" dirty="0"/>
              <a:t> </a:t>
            </a:r>
            <a:r>
              <a:rPr lang="en-US" dirty="0" err="1"/>
              <a:t>cho</a:t>
            </a:r>
            <a:r>
              <a:rPr lang="en-US" dirty="0"/>
              <a:t> </a:t>
            </a:r>
            <a:r>
              <a:rPr lang="en-US" dirty="0" err="1"/>
              <a:t>cáo</a:t>
            </a:r>
            <a:r>
              <a:rPr lang="en-US" dirty="0"/>
              <a:t> </a:t>
            </a:r>
            <a:r>
              <a:rPr lang="en-US" dirty="0" err="1"/>
              <a:t>không</a:t>
            </a:r>
            <a:r>
              <a:rPr lang="en-US" dirty="0"/>
              <a:t> </a:t>
            </a:r>
            <a:r>
              <a:rPr lang="en-US" dirty="0" err="1"/>
              <a:t>còn</a:t>
            </a:r>
            <a:r>
              <a:rPr lang="en-US" dirty="0"/>
              <a:t> </a:t>
            </a:r>
            <a:r>
              <a:rPr lang="en-US" dirty="0" err="1"/>
              <a:t>là</a:t>
            </a:r>
            <a:r>
              <a:rPr lang="en-US" dirty="0"/>
              <a:t> 1 con </a:t>
            </a:r>
            <a:r>
              <a:rPr lang="en-US" dirty="0" err="1"/>
              <a:t>vật</a:t>
            </a:r>
            <a:r>
              <a:rPr lang="en-US" dirty="0"/>
              <a:t> </a:t>
            </a:r>
            <a:r>
              <a:rPr lang="en-US" dirty="0" err="1"/>
              <a:t>bình</a:t>
            </a:r>
            <a:r>
              <a:rPr lang="en-US" dirty="0"/>
              <a:t> </a:t>
            </a:r>
            <a:r>
              <a:rPr lang="en-US" dirty="0" err="1"/>
              <a:t>thường</a:t>
            </a:r>
            <a:r>
              <a:rPr lang="en-US" dirty="0"/>
              <a:t> </a:t>
            </a:r>
            <a:r>
              <a:rPr lang="en-US" dirty="0" err="1"/>
              <a:t>nữa</a:t>
            </a:r>
            <a:r>
              <a:rPr lang="en-US" dirty="0"/>
              <a:t> </a:t>
            </a:r>
            <a:r>
              <a:rPr lang="en-US" dirty="0" err="1"/>
              <a:t>mà</a:t>
            </a:r>
            <a:r>
              <a:rPr lang="en-US" dirty="0"/>
              <a:t> </a:t>
            </a:r>
            <a:r>
              <a:rPr lang="en-US" dirty="0" err="1"/>
              <a:t>trong</a:t>
            </a:r>
            <a:r>
              <a:rPr lang="en-US" dirty="0"/>
              <a:t> </a:t>
            </a:r>
            <a:r>
              <a:rPr lang="en-US" dirty="0" err="1"/>
              <a:t>trích</a:t>
            </a:r>
            <a:r>
              <a:rPr lang="en-US" dirty="0"/>
              <a:t> </a:t>
            </a:r>
            <a:r>
              <a:rPr lang="en-US" dirty="0" err="1"/>
              <a:t>đoạn</a:t>
            </a:r>
            <a:r>
              <a:rPr lang="en-US" dirty="0"/>
              <a:t> </a:t>
            </a:r>
            <a:r>
              <a:rPr lang="en-US" dirty="0" err="1"/>
              <a:t>này</a:t>
            </a:r>
            <a:r>
              <a:rPr lang="en-US" dirty="0"/>
              <a:t> </a:t>
            </a:r>
            <a:r>
              <a:rPr lang="en-US" dirty="0" err="1"/>
              <a:t>đã</a:t>
            </a:r>
            <a:r>
              <a:rPr lang="en-US" dirty="0"/>
              <a:t> </a:t>
            </a:r>
            <a:r>
              <a:rPr lang="en-US" dirty="0" err="1"/>
              <a:t>trở</a:t>
            </a:r>
            <a:r>
              <a:rPr lang="en-US" dirty="0"/>
              <a:t> </a:t>
            </a:r>
            <a:r>
              <a:rPr lang="en-US" dirty="0" err="1"/>
              <a:t>thành</a:t>
            </a:r>
            <a:r>
              <a:rPr lang="en-US" dirty="0"/>
              <a:t> con </a:t>
            </a:r>
            <a:r>
              <a:rPr lang="en-US" dirty="0" err="1"/>
              <a:t>người</a:t>
            </a:r>
            <a:r>
              <a:rPr lang="en-US" dirty="0"/>
              <a:t> </a:t>
            </a:r>
            <a:r>
              <a:rPr lang="en-US" dirty="0" err="1"/>
              <a:t>có</a:t>
            </a:r>
            <a:r>
              <a:rPr lang="en-US" dirty="0"/>
              <a:t> </a:t>
            </a:r>
            <a:r>
              <a:rPr lang="en-US" dirty="0" err="1"/>
              <a:t>suy</a:t>
            </a:r>
            <a:r>
              <a:rPr lang="en-US" dirty="0"/>
              <a:t> </a:t>
            </a:r>
            <a:r>
              <a:rPr lang="en-US" dirty="0" err="1"/>
              <a:t>nghĩ</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và</a:t>
            </a:r>
            <a:r>
              <a:rPr lang="en-US" dirty="0"/>
              <a:t> </a:t>
            </a:r>
            <a:r>
              <a:rPr lang="en-US" dirty="0" err="1"/>
              <a:t>đáng</a:t>
            </a:r>
            <a:r>
              <a:rPr lang="en-US" dirty="0"/>
              <a:t> </a:t>
            </a:r>
            <a:r>
              <a:rPr lang="en-US" dirty="0" err="1"/>
              <a:t>quý</a:t>
            </a:r>
            <a:r>
              <a:rPr lang="en-US" dirty="0"/>
              <a:t>. </a:t>
            </a:r>
            <a:r>
              <a:rPr lang="en-US" dirty="0" err="1"/>
              <a:t>Chính</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và</a:t>
            </a:r>
            <a:r>
              <a:rPr lang="en-US" dirty="0"/>
              <a:t> </a:t>
            </a:r>
            <a:r>
              <a:rPr lang="en-US" dirty="0" err="1"/>
              <a:t>lời</a:t>
            </a:r>
            <a:r>
              <a:rPr lang="en-US" dirty="0"/>
              <a:t> </a:t>
            </a:r>
            <a:r>
              <a:rPr lang="en-US" dirty="0" err="1"/>
              <a:t>nói</a:t>
            </a:r>
            <a:r>
              <a:rPr lang="en-US" dirty="0"/>
              <a:t> </a:t>
            </a:r>
            <a:r>
              <a:rPr lang="en-US" dirty="0" err="1"/>
              <a:t>này</a:t>
            </a:r>
            <a:r>
              <a:rPr lang="en-US" dirty="0"/>
              <a:t> </a:t>
            </a:r>
            <a:r>
              <a:rPr lang="en-US" dirty="0" err="1"/>
              <a:t>của</a:t>
            </a:r>
            <a:r>
              <a:rPr lang="en-US" dirty="0"/>
              <a:t> </a:t>
            </a:r>
            <a:r>
              <a:rPr lang="en-US" dirty="0" err="1"/>
              <a:t>cáo</a:t>
            </a:r>
            <a:r>
              <a:rPr lang="en-US" dirty="0"/>
              <a:t> </a:t>
            </a:r>
            <a:r>
              <a:rPr lang="en-US" dirty="0" err="1"/>
              <a:t>sẽ</a:t>
            </a:r>
            <a:r>
              <a:rPr lang="en-US" dirty="0"/>
              <a:t> </a:t>
            </a:r>
            <a:r>
              <a:rPr lang="en-US" dirty="0" err="1"/>
              <a:t>khiến</a:t>
            </a:r>
            <a:r>
              <a:rPr lang="en-US" dirty="0"/>
              <a:t> </a:t>
            </a:r>
            <a:r>
              <a:rPr lang="en-US" dirty="0" err="1"/>
              <a:t>cho</a:t>
            </a:r>
            <a:r>
              <a:rPr lang="en-US" dirty="0"/>
              <a:t> </a:t>
            </a:r>
            <a:r>
              <a:rPr lang="en-US" dirty="0" err="1"/>
              <a:t>chúng</a:t>
            </a:r>
            <a:r>
              <a:rPr lang="en-US" dirty="0"/>
              <a:t> ta </a:t>
            </a:r>
            <a:r>
              <a:rPr lang="en-US" dirty="0" err="1"/>
              <a:t>nghĩ</a:t>
            </a:r>
            <a:r>
              <a:rPr lang="en-US" dirty="0"/>
              <a:t> </a:t>
            </a:r>
            <a:r>
              <a:rPr lang="en-US" dirty="0" err="1"/>
              <a:t>thêm</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chúng</a:t>
            </a:r>
            <a:r>
              <a:rPr lang="en-US" dirty="0"/>
              <a:t> ta </a:t>
            </a:r>
            <a:r>
              <a:rPr lang="en-US" dirty="0" err="1"/>
              <a:t>cùng</a:t>
            </a:r>
            <a:r>
              <a:rPr lang="en-US" dirty="0"/>
              <a:t> sang ý </a:t>
            </a:r>
            <a:r>
              <a:rPr lang="en-US" dirty="0" err="1"/>
              <a:t>thứ</a:t>
            </a:r>
            <a:r>
              <a:rPr lang="en-US" dirty="0"/>
              <a:t> 2 </a:t>
            </a:r>
            <a:r>
              <a:rPr lang="en-US" dirty="0" err="1"/>
              <a:t>mà</a:t>
            </a:r>
            <a:r>
              <a:rPr lang="en-US" dirty="0"/>
              <a:t> </a:t>
            </a:r>
            <a:r>
              <a:rPr lang="en-US" dirty="0" err="1"/>
              <a:t>các</a:t>
            </a:r>
            <a:r>
              <a:rPr lang="en-US" dirty="0"/>
              <a:t> </a:t>
            </a:r>
            <a:r>
              <a:rPr lang="en-US" dirty="0" err="1"/>
              <a:t>em</a:t>
            </a:r>
            <a:r>
              <a:rPr lang="en-US" dirty="0"/>
              <a:t> </a:t>
            </a:r>
            <a:r>
              <a:rPr lang="en-US" dirty="0" err="1"/>
              <a:t>vừa</a:t>
            </a:r>
            <a:r>
              <a:rPr lang="en-US" dirty="0"/>
              <a:t> </a:t>
            </a:r>
            <a:r>
              <a:rPr lang="en-US" dirty="0" err="1"/>
              <a:t>tìm</a:t>
            </a:r>
            <a:r>
              <a:rPr lang="en-US" dirty="0"/>
              <a:t> </a:t>
            </a:r>
            <a:r>
              <a:rPr lang="en-US" dirty="0" err="1"/>
              <a:t>hiểu</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em</a:t>
            </a:r>
            <a:r>
              <a:rPr lang="en-US" dirty="0"/>
              <a:t> </a:t>
            </a:r>
            <a:r>
              <a:rPr lang="en-US" dirty="0" err="1"/>
              <a:t>về</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tình</a:t>
            </a:r>
            <a:r>
              <a:rPr lang="en-US" dirty="0"/>
              <a:t> </a:t>
            </a:r>
            <a:r>
              <a:rPr lang="en-US" dirty="0" err="1"/>
              <a:t>bạn</a:t>
            </a:r>
            <a:r>
              <a:rPr lang="en-US" dirty="0"/>
              <a:t> qua </a:t>
            </a:r>
            <a:r>
              <a:rPr lang="en-US" dirty="0" err="1"/>
              <a:t>quá</a:t>
            </a:r>
            <a:r>
              <a:rPr lang="en-US" dirty="0"/>
              <a:t> </a:t>
            </a:r>
            <a:r>
              <a:rPr lang="en-US" dirty="0" err="1"/>
              <a:t>trình</a:t>
            </a:r>
            <a:r>
              <a:rPr lang="en-US" dirty="0"/>
              <a:t> </a:t>
            </a:r>
            <a:r>
              <a:rPr lang="en-US" dirty="0" err="1"/>
              <a:t>cảm</a:t>
            </a:r>
            <a:r>
              <a:rPr lang="en-US" dirty="0"/>
              <a:t> </a:t>
            </a:r>
            <a:r>
              <a:rPr lang="en-US" dirty="0" err="1"/>
              <a:t>hóa</a:t>
            </a:r>
            <a:r>
              <a:rPr lang="en-US" dirty="0"/>
              <a:t>. (</a:t>
            </a:r>
            <a:r>
              <a:rPr lang="en-US" dirty="0" err="1"/>
              <a:t>Không</a:t>
            </a:r>
            <a:r>
              <a:rPr lang="en-US" dirty="0"/>
              <a:t> bao </a:t>
            </a:r>
            <a:r>
              <a:rPr lang="en-US" dirty="0" err="1"/>
              <a:t>giờ</a:t>
            </a:r>
            <a:r>
              <a:rPr lang="en-US" dirty="0"/>
              <a:t> </a:t>
            </a:r>
            <a:r>
              <a:rPr lang="en-US" dirty="0" err="1"/>
              <a:t>có</a:t>
            </a:r>
            <a:r>
              <a:rPr lang="en-US" dirty="0"/>
              <a:t> 1 </a:t>
            </a:r>
            <a:r>
              <a:rPr lang="en-US" dirty="0" err="1"/>
              <a:t>đáp</a:t>
            </a:r>
            <a:r>
              <a:rPr lang="en-US" dirty="0"/>
              <a:t> </a:t>
            </a:r>
            <a:r>
              <a:rPr lang="en-US" dirty="0" err="1"/>
              <a:t>án</a:t>
            </a:r>
            <a:r>
              <a:rPr lang="en-US" dirty="0"/>
              <a:t> </a:t>
            </a:r>
            <a:r>
              <a:rPr lang="en-US" dirty="0" err="1"/>
              <a:t>duy</a:t>
            </a:r>
            <a:r>
              <a:rPr lang="en-US" dirty="0"/>
              <a:t> </a:t>
            </a:r>
            <a:r>
              <a:rPr lang="en-US" dirty="0" err="1"/>
              <a:t>nhất</a:t>
            </a:r>
            <a:r>
              <a:rPr lang="en-US" dirty="0"/>
              <a:t> </a:t>
            </a:r>
            <a:r>
              <a:rPr lang="en-US" dirty="0" err="1"/>
              <a:t>cho</a:t>
            </a:r>
            <a:r>
              <a:rPr lang="en-US" dirty="0"/>
              <a:t> 1 </a:t>
            </a:r>
            <a:r>
              <a:rPr lang="en-US" dirty="0" err="1"/>
              <a:t>câu</a:t>
            </a:r>
            <a:r>
              <a:rPr lang="en-US" dirty="0"/>
              <a:t> </a:t>
            </a:r>
            <a:r>
              <a:rPr lang="en-US" dirty="0" err="1"/>
              <a:t>hỏi</a:t>
            </a:r>
            <a:r>
              <a:rPr lang="en-US" dirty="0"/>
              <a:t> </a:t>
            </a:r>
            <a:r>
              <a:rPr lang="en-US" dirty="0" err="1"/>
              <a:t>mở</a:t>
            </a:r>
            <a:r>
              <a:rPr lang="en-US" dirty="0"/>
              <a:t> </a:t>
            </a:r>
            <a:r>
              <a:rPr lang="en-US" dirty="0" err="1"/>
              <a:t>thế</a:t>
            </a:r>
            <a:r>
              <a:rPr lang="en-US" dirty="0"/>
              <a:t> </a:t>
            </a:r>
            <a:r>
              <a:rPr lang="en-US" dirty="0" err="1"/>
              <a:t>này</a:t>
            </a:r>
            <a:r>
              <a:rPr lang="en-US" dirty="0"/>
              <a:t>, </a:t>
            </a:r>
            <a:r>
              <a:rPr lang="en-US" dirty="0" err="1"/>
              <a:t>tình</a:t>
            </a:r>
            <a:r>
              <a:rPr lang="en-US" dirty="0"/>
              <a:t> </a:t>
            </a:r>
            <a:r>
              <a:rPr lang="en-US" dirty="0" err="1"/>
              <a:t>bạn</a:t>
            </a:r>
            <a:r>
              <a:rPr lang="en-US" dirty="0"/>
              <a:t> </a:t>
            </a:r>
            <a:r>
              <a:rPr lang="en-US" dirty="0" err="1"/>
              <a:t>cũng</a:t>
            </a:r>
            <a:r>
              <a:rPr lang="en-US" dirty="0"/>
              <a:t> kph </a:t>
            </a:r>
            <a:r>
              <a:rPr lang="en-US" dirty="0" err="1"/>
              <a:t>là</a:t>
            </a:r>
            <a:r>
              <a:rPr lang="en-US" dirty="0"/>
              <a:t> </a:t>
            </a:r>
            <a:r>
              <a:rPr lang="en-US" dirty="0" err="1"/>
              <a:t>chủ</a:t>
            </a:r>
            <a:r>
              <a:rPr lang="en-US" dirty="0"/>
              <a:t> </a:t>
            </a:r>
            <a:r>
              <a:rPr lang="en-US" dirty="0" err="1"/>
              <a:t>đề</a:t>
            </a:r>
            <a:r>
              <a:rPr lang="en-US" dirty="0"/>
              <a:t> </a:t>
            </a:r>
            <a:r>
              <a:rPr lang="en-US" dirty="0" err="1"/>
              <a:t>quá</a:t>
            </a:r>
            <a:r>
              <a:rPr lang="en-US" dirty="0"/>
              <a:t> </a:t>
            </a:r>
            <a:r>
              <a:rPr lang="en-US" dirty="0" err="1"/>
              <a:t>xa</a:t>
            </a:r>
            <a:r>
              <a:rPr lang="en-US" dirty="0"/>
              <a:t> </a:t>
            </a:r>
            <a:r>
              <a:rPr lang="en-US" dirty="0" err="1"/>
              <a:t>lạ</a:t>
            </a:r>
            <a:r>
              <a:rPr lang="en-US" dirty="0"/>
              <a:t> </a:t>
            </a:r>
            <a:r>
              <a:rPr lang="en-US" dirty="0" err="1"/>
              <a:t>với</a:t>
            </a:r>
            <a:r>
              <a:rPr lang="en-US" dirty="0"/>
              <a:t> </a:t>
            </a:r>
            <a:r>
              <a:rPr lang="en-US" dirty="0" err="1"/>
              <a:t>chúng</a:t>
            </a:r>
            <a:r>
              <a:rPr lang="en-US" dirty="0"/>
              <a:t> ta, </a:t>
            </a:r>
            <a:r>
              <a:rPr lang="en-US" dirty="0" err="1"/>
              <a:t>cô</a:t>
            </a:r>
            <a:r>
              <a:rPr lang="en-US" dirty="0"/>
              <a:t> </a:t>
            </a:r>
            <a:r>
              <a:rPr lang="en-US" dirty="0" err="1"/>
              <a:t>mong</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mạnh</a:t>
            </a:r>
            <a:r>
              <a:rPr lang="en-US" dirty="0"/>
              <a:t> </a:t>
            </a:r>
            <a:r>
              <a:rPr lang="en-US" dirty="0" err="1"/>
              <a:t>dạn</a:t>
            </a:r>
            <a:r>
              <a:rPr lang="en-US" dirty="0"/>
              <a:t> </a:t>
            </a:r>
            <a:r>
              <a:rPr lang="en-US" dirty="0" err="1"/>
              <a:t>để</a:t>
            </a:r>
            <a:r>
              <a:rPr lang="en-US" dirty="0"/>
              <a:t> chia </a:t>
            </a:r>
            <a:r>
              <a:rPr lang="en-US" dirty="0" err="1"/>
              <a:t>sẻ</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mình</a:t>
            </a:r>
            <a:r>
              <a:rPr lang="en-US" dirty="0"/>
              <a:t> </a:t>
            </a:r>
            <a:r>
              <a:rPr lang="en-US" dirty="0" err="1"/>
              <a:t>nhé</a:t>
            </a:r>
            <a:r>
              <a:rPr lang="en-US" dirty="0"/>
              <a:t>.)</a:t>
            </a:r>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34</a:t>
            </a:fld>
            <a:endParaRPr lang="en-US"/>
          </a:p>
        </p:txBody>
      </p:sp>
    </p:spTree>
    <p:extLst>
      <p:ext uri="{BB962C8B-B14F-4D97-AF65-F5344CB8AC3E}">
        <p14:creationId xmlns:p14="http://schemas.microsoft.com/office/powerpoint/2010/main" val="277579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p:cNvSpPr>
          <p:nvPr>
            <p:ph type="sldImg"/>
          </p:nvPr>
        </p:nvSpPr>
        <p:spPr bwMode="auto">
          <a:noFill/>
          <a:ln>
            <a:solidFill>
              <a:srgbClr val="000000"/>
            </a:solidFill>
            <a:miter lim="800000"/>
            <a:headEnd/>
            <a:tailEnd/>
          </a:ln>
        </p:spPr>
      </p:sp>
      <p:sp>
        <p:nvSpPr>
          <p:cNvPr id="439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9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A1FAC8-70FE-4EA3-9D39-81AB78F91DCB}" type="slidenum">
              <a:rPr lang="en-US">
                <a:solidFill>
                  <a:prstClr val="black"/>
                </a:solidFill>
                <a:cs typeface="Arial" charset="0"/>
              </a:rPr>
              <a:pPr fontAlgn="base">
                <a:spcBef>
                  <a:spcPct val="0"/>
                </a:spcBef>
                <a:spcAft>
                  <a:spcPct val="0"/>
                </a:spcAft>
                <a:defRPr/>
              </a:pPr>
              <a:t>7</a:t>
            </a:fld>
            <a:endParaRPr lang="en-US">
              <a:solidFill>
                <a:prstClr val="black"/>
              </a:solidFill>
              <a:cs typeface="Arial" charset="0"/>
            </a:endParaRPr>
          </a:p>
        </p:txBody>
      </p:sp>
    </p:spTree>
    <p:extLst>
      <p:ext uri="{BB962C8B-B14F-4D97-AF65-F5344CB8AC3E}">
        <p14:creationId xmlns:p14="http://schemas.microsoft.com/office/powerpoint/2010/main" val="377152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Nhân</a:t>
            </a:r>
            <a:r>
              <a:rPr lang="en-US" dirty="0"/>
              <a:t> </a:t>
            </a:r>
            <a:r>
              <a:rPr lang="en-US" dirty="0" err="1"/>
              <a:t>vật</a:t>
            </a:r>
            <a:r>
              <a:rPr lang="en-US" dirty="0"/>
              <a:t> </a:t>
            </a:r>
            <a:r>
              <a:rPr lang="en-US" dirty="0" err="1"/>
              <a:t>cáo</a:t>
            </a:r>
            <a:r>
              <a:rPr lang="en-US" dirty="0"/>
              <a:t> </a:t>
            </a:r>
            <a:r>
              <a:rPr lang="en-US" dirty="0" err="1"/>
              <a:t>trong</a:t>
            </a:r>
            <a:r>
              <a:rPr lang="en-US" dirty="0"/>
              <a:t> </a:t>
            </a:r>
            <a:r>
              <a:rPr lang="en-US" dirty="0" err="1"/>
              <a:t>phần</a:t>
            </a:r>
            <a:r>
              <a:rPr lang="en-US" dirty="0"/>
              <a:t>  2 </a:t>
            </a:r>
            <a:r>
              <a:rPr lang="en-US" dirty="0" err="1"/>
              <a:t>này</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đối</a:t>
            </a:r>
            <a:r>
              <a:rPr lang="en-US" dirty="0"/>
              <a:t> </a:t>
            </a:r>
            <a:r>
              <a:rPr lang="en-US" dirty="0" err="1"/>
              <a:t>thoại</a:t>
            </a:r>
            <a:r>
              <a:rPr lang="en-US" dirty="0"/>
              <a:t>, </a:t>
            </a:r>
            <a:r>
              <a:rPr lang="en-US" dirty="0" err="1"/>
              <a:t>những</a:t>
            </a:r>
            <a:r>
              <a:rPr lang="en-US" dirty="0"/>
              <a:t> </a:t>
            </a:r>
            <a:r>
              <a:rPr lang="en-US" dirty="0" err="1"/>
              <a:t>lời</a:t>
            </a:r>
            <a:r>
              <a:rPr lang="en-US" dirty="0"/>
              <a:t> </a:t>
            </a:r>
            <a:r>
              <a:rPr lang="en-US" dirty="0" err="1"/>
              <a:t>nó</a:t>
            </a:r>
            <a:r>
              <a:rPr lang="en-US" dirty="0"/>
              <a:t> </a:t>
            </a:r>
            <a:r>
              <a:rPr lang="en-US" dirty="0" err="1"/>
              <a:t>nói</a:t>
            </a:r>
            <a:r>
              <a:rPr lang="en-US" dirty="0"/>
              <a:t> </a:t>
            </a:r>
            <a:r>
              <a:rPr lang="en-US" dirty="0" err="1"/>
              <a:t>về</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cộng</a:t>
            </a:r>
            <a:r>
              <a:rPr lang="en-US" dirty="0"/>
              <a:t> </a:t>
            </a:r>
            <a:r>
              <a:rPr lang="en-US" dirty="0" err="1"/>
              <a:t>với</a:t>
            </a:r>
            <a:r>
              <a:rPr lang="en-US" dirty="0"/>
              <a:t> </a:t>
            </a:r>
            <a:r>
              <a:rPr lang="en-US" dirty="0" err="1"/>
              <a:t>sự</a:t>
            </a:r>
            <a:r>
              <a:rPr lang="en-US" dirty="0"/>
              <a:t> </a:t>
            </a:r>
            <a:r>
              <a:rPr lang="en-US" dirty="0" err="1"/>
              <a:t>thya</a:t>
            </a:r>
            <a:r>
              <a:rPr lang="en-US" dirty="0"/>
              <a:t> </a:t>
            </a:r>
            <a:r>
              <a:rPr lang="en-US" dirty="0" err="1"/>
              <a:t>đổi</a:t>
            </a:r>
            <a:r>
              <a:rPr lang="en-US" dirty="0"/>
              <a:t> </a:t>
            </a:r>
            <a:r>
              <a:rPr lang="en-US" dirty="0" err="1"/>
              <a:t>trong</a:t>
            </a:r>
            <a:r>
              <a:rPr lang="en-US" dirty="0"/>
              <a:t> </a:t>
            </a:r>
            <a:r>
              <a:rPr lang="en-US" dirty="0" err="1"/>
              <a:t>cảm</a:t>
            </a:r>
            <a:r>
              <a:rPr lang="en-US" dirty="0"/>
              <a:t> </a:t>
            </a:r>
            <a:r>
              <a:rPr lang="en-US" dirty="0" err="1"/>
              <a:t>nhận</a:t>
            </a:r>
            <a:r>
              <a:rPr lang="en-US" dirty="0"/>
              <a:t> </a:t>
            </a:r>
            <a:r>
              <a:rPr lang="en-US" dirty="0" err="1"/>
              <a:t>của</a:t>
            </a:r>
            <a:r>
              <a:rPr lang="en-US" dirty="0"/>
              <a:t> con </a:t>
            </a:r>
            <a:r>
              <a:rPr lang="en-US" dirty="0" err="1"/>
              <a:t>cáo</a:t>
            </a:r>
            <a:r>
              <a:rPr lang="en-US" dirty="0"/>
              <a:t> </a:t>
            </a:r>
            <a:r>
              <a:rPr lang="en-US" dirty="0" err="1"/>
              <a:t>về</a:t>
            </a:r>
            <a:r>
              <a:rPr lang="en-US" dirty="0"/>
              <a:t> </a:t>
            </a:r>
            <a:r>
              <a:rPr lang="en-US" dirty="0" err="1"/>
              <a:t>bước</a:t>
            </a:r>
            <a:r>
              <a:rPr lang="en-US" dirty="0"/>
              <a:t> </a:t>
            </a:r>
            <a:r>
              <a:rPr lang="en-US" dirty="0" err="1"/>
              <a:t>chân</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đã</a:t>
            </a:r>
            <a:r>
              <a:rPr lang="en-US" dirty="0"/>
              <a:t> </a:t>
            </a:r>
            <a:r>
              <a:rPr lang="en-US" dirty="0" err="1"/>
              <a:t>cho</a:t>
            </a:r>
            <a:r>
              <a:rPr lang="en-US" dirty="0"/>
              <a:t> ta </a:t>
            </a:r>
            <a:r>
              <a:rPr lang="en-US" dirty="0" err="1"/>
              <a:t>thấy</a:t>
            </a:r>
            <a:r>
              <a:rPr lang="en-US" dirty="0"/>
              <a:t> </a:t>
            </a:r>
            <a:r>
              <a:rPr lang="en-US" dirty="0" err="1"/>
              <a:t>cuộc</a:t>
            </a:r>
            <a:r>
              <a:rPr lang="en-US" dirty="0"/>
              <a:t> </a:t>
            </a:r>
            <a:r>
              <a:rPr lang="en-US" dirty="0" err="1"/>
              <a:t>sống</a:t>
            </a:r>
            <a:r>
              <a:rPr lang="en-US" dirty="0"/>
              <a:t> </a:t>
            </a:r>
            <a:r>
              <a:rPr lang="en-US" dirty="0" err="1"/>
              <a:t>quẩn</a:t>
            </a:r>
            <a:r>
              <a:rPr lang="en-US" dirty="0"/>
              <a:t> </a:t>
            </a:r>
            <a:r>
              <a:rPr lang="en-US" dirty="0" err="1"/>
              <a:t>quanh</a:t>
            </a:r>
            <a:r>
              <a:rPr lang="en-US" dirty="0"/>
              <a:t>, </a:t>
            </a:r>
            <a:r>
              <a:rPr lang="en-US" dirty="0" err="1"/>
              <a:t>buồn</a:t>
            </a:r>
            <a:r>
              <a:rPr lang="en-US" dirty="0"/>
              <a:t> </a:t>
            </a:r>
            <a:r>
              <a:rPr lang="en-US" dirty="0" err="1"/>
              <a:t>tẻ</a:t>
            </a:r>
            <a:r>
              <a:rPr lang="en-US" dirty="0"/>
              <a:t>, </a:t>
            </a:r>
            <a:r>
              <a:rPr lang="en-US" dirty="0" err="1"/>
              <a:t>sợ</a:t>
            </a:r>
            <a:r>
              <a:rPr lang="en-US" dirty="0"/>
              <a:t> </a:t>
            </a:r>
            <a:r>
              <a:rPr lang="en-US" dirty="0" err="1"/>
              <a:t>hãi</a:t>
            </a:r>
            <a:r>
              <a:rPr lang="en-US" dirty="0"/>
              <a:t> </a:t>
            </a:r>
            <a:r>
              <a:rPr lang="en-US" dirty="0" err="1"/>
              <a:t>trước</a:t>
            </a:r>
            <a:r>
              <a:rPr lang="en-US" dirty="0"/>
              <a:t> </a:t>
            </a:r>
            <a:r>
              <a:rPr lang="en-US" dirty="0" err="1"/>
              <a:t>đây</a:t>
            </a:r>
            <a:r>
              <a:rPr lang="en-US" dirty="0"/>
              <a:t> k </a:t>
            </a:r>
            <a:r>
              <a:rPr lang="en-US" dirty="0" err="1"/>
              <a:t>còn</a:t>
            </a:r>
            <a:r>
              <a:rPr lang="en-US" dirty="0"/>
              <a:t> </a:t>
            </a:r>
            <a:r>
              <a:rPr lang="en-US" dirty="0" err="1"/>
              <a:t>nữa</a:t>
            </a:r>
            <a:r>
              <a:rPr lang="en-US" dirty="0"/>
              <a:t>. </a:t>
            </a:r>
            <a:r>
              <a:rPr lang="en-US" dirty="0" err="1"/>
              <a:t>Giờ</a:t>
            </a:r>
            <a:r>
              <a:rPr lang="en-US" dirty="0"/>
              <a:t> </a:t>
            </a:r>
            <a:r>
              <a:rPr lang="en-US" dirty="0" err="1"/>
              <a:t>đây</a:t>
            </a:r>
            <a:r>
              <a:rPr lang="en-US" dirty="0"/>
              <a:t>, c/s </a:t>
            </a:r>
            <a:r>
              <a:rPr lang="en-US" dirty="0" err="1"/>
              <a:t>ấy</a:t>
            </a:r>
            <a:r>
              <a:rPr lang="en-US" dirty="0"/>
              <a:t> </a:t>
            </a:r>
            <a:r>
              <a:rPr lang="en-US" dirty="0" err="1"/>
              <a:t>trở</a:t>
            </a:r>
            <a:r>
              <a:rPr lang="en-US" dirty="0"/>
              <a:t> </a:t>
            </a:r>
            <a:r>
              <a:rPr lang="en-US" dirty="0" err="1"/>
              <a:t>nên</a:t>
            </a:r>
            <a:r>
              <a:rPr lang="en-US" dirty="0"/>
              <a:t> </a:t>
            </a:r>
            <a:r>
              <a:rPr lang="en-US" dirty="0" err="1"/>
              <a:t>vui</a:t>
            </a:r>
            <a:r>
              <a:rPr lang="en-US" dirty="0"/>
              <a:t> </a:t>
            </a:r>
            <a:r>
              <a:rPr lang="en-US" dirty="0" err="1"/>
              <a:t>thích</a:t>
            </a:r>
            <a:r>
              <a:rPr lang="en-US" dirty="0"/>
              <a:t>, </a:t>
            </a:r>
            <a:r>
              <a:rPr lang="en-US" dirty="0" err="1"/>
              <a:t>rực</a:t>
            </a:r>
            <a:r>
              <a:rPr lang="en-US" dirty="0"/>
              <a:t> </a:t>
            </a:r>
            <a:r>
              <a:rPr lang="en-US" dirty="0" err="1"/>
              <a:t>rỡ</a:t>
            </a:r>
            <a:r>
              <a:rPr lang="en-US" dirty="0"/>
              <a:t>, </a:t>
            </a:r>
            <a:r>
              <a:rPr lang="en-US" dirty="0" err="1"/>
              <a:t>ấm</a:t>
            </a:r>
            <a:r>
              <a:rPr lang="en-US" dirty="0"/>
              <a:t> </a:t>
            </a:r>
            <a:r>
              <a:rPr lang="en-US" dirty="0" err="1"/>
              <a:t>áp</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cùng</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bảng</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35</a:t>
            </a:fld>
            <a:endParaRPr lang="en-US"/>
          </a:p>
        </p:txBody>
      </p:sp>
    </p:spTree>
    <p:extLst>
      <p:ext uri="{BB962C8B-B14F-4D97-AF65-F5344CB8AC3E}">
        <p14:creationId xmlns:p14="http://schemas.microsoft.com/office/powerpoint/2010/main" val="105572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Nhân</a:t>
            </a:r>
            <a:r>
              <a:rPr lang="en-US" dirty="0"/>
              <a:t> </a:t>
            </a:r>
            <a:r>
              <a:rPr lang="en-US" dirty="0" err="1"/>
              <a:t>vật</a:t>
            </a:r>
            <a:r>
              <a:rPr lang="en-US" dirty="0"/>
              <a:t> </a:t>
            </a:r>
            <a:r>
              <a:rPr lang="en-US" dirty="0" err="1"/>
              <a:t>cáo</a:t>
            </a:r>
            <a:r>
              <a:rPr lang="en-US" dirty="0"/>
              <a:t> </a:t>
            </a:r>
            <a:r>
              <a:rPr lang="en-US" dirty="0" err="1"/>
              <a:t>trong</a:t>
            </a:r>
            <a:r>
              <a:rPr lang="en-US" dirty="0"/>
              <a:t> </a:t>
            </a:r>
            <a:r>
              <a:rPr lang="en-US" dirty="0" err="1"/>
              <a:t>phần</a:t>
            </a:r>
            <a:r>
              <a:rPr lang="en-US" dirty="0"/>
              <a:t>  2 </a:t>
            </a:r>
            <a:r>
              <a:rPr lang="en-US" dirty="0" err="1"/>
              <a:t>này</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đối</a:t>
            </a:r>
            <a:r>
              <a:rPr lang="en-US" dirty="0"/>
              <a:t> </a:t>
            </a:r>
            <a:r>
              <a:rPr lang="en-US" dirty="0" err="1"/>
              <a:t>thoại</a:t>
            </a:r>
            <a:r>
              <a:rPr lang="en-US" dirty="0"/>
              <a:t>, </a:t>
            </a:r>
            <a:r>
              <a:rPr lang="en-US" dirty="0" err="1"/>
              <a:t>những</a:t>
            </a:r>
            <a:r>
              <a:rPr lang="en-US" dirty="0"/>
              <a:t> </a:t>
            </a:r>
            <a:r>
              <a:rPr lang="en-US" dirty="0" err="1"/>
              <a:t>lời</a:t>
            </a:r>
            <a:r>
              <a:rPr lang="en-US" dirty="0"/>
              <a:t> </a:t>
            </a:r>
            <a:r>
              <a:rPr lang="en-US" dirty="0" err="1"/>
              <a:t>nó</a:t>
            </a:r>
            <a:r>
              <a:rPr lang="en-US" dirty="0"/>
              <a:t> </a:t>
            </a:r>
            <a:r>
              <a:rPr lang="en-US" dirty="0" err="1"/>
              <a:t>nói</a:t>
            </a:r>
            <a:r>
              <a:rPr lang="en-US" dirty="0"/>
              <a:t> </a:t>
            </a:r>
            <a:r>
              <a:rPr lang="en-US" dirty="0" err="1"/>
              <a:t>về</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cộng</a:t>
            </a:r>
            <a:r>
              <a:rPr lang="en-US" dirty="0"/>
              <a:t> </a:t>
            </a:r>
            <a:r>
              <a:rPr lang="en-US" dirty="0" err="1"/>
              <a:t>với</a:t>
            </a:r>
            <a:r>
              <a:rPr lang="en-US" dirty="0"/>
              <a:t> </a:t>
            </a:r>
            <a:r>
              <a:rPr lang="en-US" dirty="0" err="1"/>
              <a:t>sự</a:t>
            </a:r>
            <a:r>
              <a:rPr lang="en-US" dirty="0"/>
              <a:t> </a:t>
            </a:r>
            <a:r>
              <a:rPr lang="en-US" dirty="0" err="1"/>
              <a:t>thya</a:t>
            </a:r>
            <a:r>
              <a:rPr lang="en-US" dirty="0"/>
              <a:t> </a:t>
            </a:r>
            <a:r>
              <a:rPr lang="en-US" dirty="0" err="1"/>
              <a:t>đổi</a:t>
            </a:r>
            <a:r>
              <a:rPr lang="en-US" dirty="0"/>
              <a:t> </a:t>
            </a:r>
            <a:r>
              <a:rPr lang="en-US" dirty="0" err="1"/>
              <a:t>trong</a:t>
            </a:r>
            <a:r>
              <a:rPr lang="en-US" dirty="0"/>
              <a:t> </a:t>
            </a:r>
            <a:r>
              <a:rPr lang="en-US" dirty="0" err="1"/>
              <a:t>cảm</a:t>
            </a:r>
            <a:r>
              <a:rPr lang="en-US" dirty="0"/>
              <a:t> </a:t>
            </a:r>
            <a:r>
              <a:rPr lang="en-US" dirty="0" err="1"/>
              <a:t>nhận</a:t>
            </a:r>
            <a:r>
              <a:rPr lang="en-US" dirty="0"/>
              <a:t> </a:t>
            </a:r>
            <a:r>
              <a:rPr lang="en-US" dirty="0" err="1"/>
              <a:t>của</a:t>
            </a:r>
            <a:r>
              <a:rPr lang="en-US" dirty="0"/>
              <a:t> con </a:t>
            </a:r>
            <a:r>
              <a:rPr lang="en-US" dirty="0" err="1"/>
              <a:t>cáo</a:t>
            </a:r>
            <a:r>
              <a:rPr lang="en-US" dirty="0"/>
              <a:t> </a:t>
            </a:r>
            <a:r>
              <a:rPr lang="en-US" dirty="0" err="1"/>
              <a:t>về</a:t>
            </a:r>
            <a:r>
              <a:rPr lang="en-US" dirty="0"/>
              <a:t> </a:t>
            </a:r>
            <a:r>
              <a:rPr lang="en-US" dirty="0" err="1"/>
              <a:t>bước</a:t>
            </a:r>
            <a:r>
              <a:rPr lang="en-US" dirty="0"/>
              <a:t> </a:t>
            </a:r>
            <a:r>
              <a:rPr lang="en-US" dirty="0" err="1"/>
              <a:t>chân</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đã</a:t>
            </a:r>
            <a:r>
              <a:rPr lang="en-US" dirty="0"/>
              <a:t> </a:t>
            </a:r>
            <a:r>
              <a:rPr lang="en-US" dirty="0" err="1"/>
              <a:t>cho</a:t>
            </a:r>
            <a:r>
              <a:rPr lang="en-US" dirty="0"/>
              <a:t> ta </a:t>
            </a:r>
            <a:r>
              <a:rPr lang="en-US" dirty="0" err="1"/>
              <a:t>thấy</a:t>
            </a:r>
            <a:r>
              <a:rPr lang="en-US" dirty="0"/>
              <a:t> </a:t>
            </a:r>
            <a:r>
              <a:rPr lang="en-US" dirty="0" err="1"/>
              <a:t>cuộc</a:t>
            </a:r>
            <a:r>
              <a:rPr lang="en-US" dirty="0"/>
              <a:t> </a:t>
            </a:r>
            <a:r>
              <a:rPr lang="en-US" dirty="0" err="1"/>
              <a:t>sống</a:t>
            </a:r>
            <a:r>
              <a:rPr lang="en-US" dirty="0"/>
              <a:t> </a:t>
            </a:r>
            <a:r>
              <a:rPr lang="en-US" dirty="0" err="1"/>
              <a:t>quẩn</a:t>
            </a:r>
            <a:r>
              <a:rPr lang="en-US" dirty="0"/>
              <a:t> </a:t>
            </a:r>
            <a:r>
              <a:rPr lang="en-US" dirty="0" err="1"/>
              <a:t>quanh</a:t>
            </a:r>
            <a:r>
              <a:rPr lang="en-US" dirty="0"/>
              <a:t>, </a:t>
            </a:r>
            <a:r>
              <a:rPr lang="en-US" dirty="0" err="1"/>
              <a:t>buồn</a:t>
            </a:r>
            <a:r>
              <a:rPr lang="en-US" dirty="0"/>
              <a:t> </a:t>
            </a:r>
            <a:r>
              <a:rPr lang="en-US" dirty="0" err="1"/>
              <a:t>tẻ</a:t>
            </a:r>
            <a:r>
              <a:rPr lang="en-US" dirty="0"/>
              <a:t>, </a:t>
            </a:r>
            <a:r>
              <a:rPr lang="en-US" dirty="0" err="1"/>
              <a:t>sợ</a:t>
            </a:r>
            <a:r>
              <a:rPr lang="en-US" dirty="0"/>
              <a:t> </a:t>
            </a:r>
            <a:r>
              <a:rPr lang="en-US" dirty="0" err="1"/>
              <a:t>hãi</a:t>
            </a:r>
            <a:r>
              <a:rPr lang="en-US" dirty="0"/>
              <a:t> </a:t>
            </a:r>
            <a:r>
              <a:rPr lang="en-US" dirty="0" err="1"/>
              <a:t>trước</a:t>
            </a:r>
            <a:r>
              <a:rPr lang="en-US" dirty="0"/>
              <a:t> </a:t>
            </a:r>
            <a:r>
              <a:rPr lang="en-US" dirty="0" err="1"/>
              <a:t>đây</a:t>
            </a:r>
            <a:r>
              <a:rPr lang="en-US" dirty="0"/>
              <a:t> k </a:t>
            </a:r>
            <a:r>
              <a:rPr lang="en-US" dirty="0" err="1"/>
              <a:t>còn</a:t>
            </a:r>
            <a:r>
              <a:rPr lang="en-US" dirty="0"/>
              <a:t> </a:t>
            </a:r>
            <a:r>
              <a:rPr lang="en-US" dirty="0" err="1"/>
              <a:t>nữa</a:t>
            </a:r>
            <a:r>
              <a:rPr lang="en-US" dirty="0"/>
              <a:t>. </a:t>
            </a:r>
            <a:r>
              <a:rPr lang="en-US" dirty="0" err="1"/>
              <a:t>Giờ</a:t>
            </a:r>
            <a:r>
              <a:rPr lang="en-US" dirty="0"/>
              <a:t> </a:t>
            </a:r>
            <a:r>
              <a:rPr lang="en-US" dirty="0" err="1"/>
              <a:t>đây</a:t>
            </a:r>
            <a:r>
              <a:rPr lang="en-US" dirty="0"/>
              <a:t>, c/s </a:t>
            </a:r>
            <a:r>
              <a:rPr lang="en-US" dirty="0" err="1"/>
              <a:t>ấy</a:t>
            </a:r>
            <a:r>
              <a:rPr lang="en-US" dirty="0"/>
              <a:t> </a:t>
            </a:r>
            <a:r>
              <a:rPr lang="en-US" dirty="0" err="1"/>
              <a:t>trở</a:t>
            </a:r>
            <a:r>
              <a:rPr lang="en-US" dirty="0"/>
              <a:t> </a:t>
            </a:r>
            <a:r>
              <a:rPr lang="en-US" dirty="0" err="1"/>
              <a:t>nên</a:t>
            </a:r>
            <a:r>
              <a:rPr lang="en-US" dirty="0"/>
              <a:t> </a:t>
            </a:r>
            <a:r>
              <a:rPr lang="en-US" dirty="0" err="1"/>
              <a:t>vui</a:t>
            </a:r>
            <a:r>
              <a:rPr lang="en-US" dirty="0"/>
              <a:t> </a:t>
            </a:r>
            <a:r>
              <a:rPr lang="en-US" dirty="0" err="1"/>
              <a:t>thích</a:t>
            </a:r>
            <a:r>
              <a:rPr lang="en-US" dirty="0"/>
              <a:t>, </a:t>
            </a:r>
            <a:r>
              <a:rPr lang="en-US" dirty="0" err="1"/>
              <a:t>rực</a:t>
            </a:r>
            <a:r>
              <a:rPr lang="en-US" dirty="0"/>
              <a:t> </a:t>
            </a:r>
            <a:r>
              <a:rPr lang="en-US" dirty="0" err="1"/>
              <a:t>rỡ</a:t>
            </a:r>
            <a:r>
              <a:rPr lang="en-US" dirty="0"/>
              <a:t>, </a:t>
            </a:r>
            <a:r>
              <a:rPr lang="en-US" dirty="0" err="1"/>
              <a:t>ấm</a:t>
            </a:r>
            <a:r>
              <a:rPr lang="en-US" dirty="0"/>
              <a:t> </a:t>
            </a:r>
            <a:r>
              <a:rPr lang="en-US" dirty="0" err="1"/>
              <a:t>áp</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cùng</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bảng</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36</a:t>
            </a:fld>
            <a:endParaRPr lang="en-US"/>
          </a:p>
        </p:txBody>
      </p:sp>
    </p:spTree>
    <p:extLst>
      <p:ext uri="{BB962C8B-B14F-4D97-AF65-F5344CB8AC3E}">
        <p14:creationId xmlns:p14="http://schemas.microsoft.com/office/powerpoint/2010/main" val="67502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việc</a:t>
            </a:r>
            <a:r>
              <a:rPr lang="en-US" dirty="0"/>
              <a:t> con </a:t>
            </a:r>
            <a:r>
              <a:rPr lang="en-US" dirty="0" err="1"/>
              <a:t>cáo</a:t>
            </a:r>
            <a:r>
              <a:rPr lang="en-US" dirty="0"/>
              <a:t> </a:t>
            </a:r>
            <a:r>
              <a:rPr lang="en-US" dirty="0" err="1"/>
              <a:t>cảm</a:t>
            </a:r>
            <a:r>
              <a:rPr lang="en-US" dirty="0"/>
              <a:t> </a:t>
            </a:r>
            <a:r>
              <a:rPr lang="en-US" dirty="0" err="1"/>
              <a:t>thấy</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khi</a:t>
            </a:r>
            <a:r>
              <a:rPr lang="en-US" dirty="0"/>
              <a:t> </a:t>
            </a:r>
            <a:r>
              <a:rPr lang="en-US" dirty="0" err="1"/>
              <a:t>được</a:t>
            </a:r>
            <a:r>
              <a:rPr lang="en-US" dirty="0"/>
              <a:t> </a:t>
            </a:r>
            <a:r>
              <a:rPr lang="en-US" dirty="0" err="1"/>
              <a:t>kết</a:t>
            </a:r>
            <a:r>
              <a:rPr lang="en-US" dirty="0"/>
              <a:t> </a:t>
            </a:r>
            <a:r>
              <a:rPr lang="en-US" dirty="0" err="1"/>
              <a:t>bạn</a:t>
            </a:r>
            <a:r>
              <a:rPr lang="en-US" dirty="0"/>
              <a:t> </a:t>
            </a:r>
            <a:r>
              <a:rPr lang="en-US" dirty="0" err="1"/>
              <a:t>với</a:t>
            </a:r>
            <a:r>
              <a:rPr lang="en-US" dirty="0"/>
              <a:t> </a:t>
            </a:r>
            <a:r>
              <a:rPr lang="en-US" dirty="0" err="1"/>
              <a:t>hoàng</a:t>
            </a:r>
            <a:r>
              <a:rPr lang="en-US" dirty="0"/>
              <a:t> </a:t>
            </a:r>
            <a:r>
              <a:rPr lang="en-US" dirty="0" err="1"/>
              <a:t>tử</a:t>
            </a:r>
            <a:r>
              <a:rPr lang="en-US" dirty="0"/>
              <a:t> </a:t>
            </a:r>
            <a:r>
              <a:rPr lang="en-US" dirty="0" err="1"/>
              <a:t>bé</a:t>
            </a:r>
            <a:r>
              <a:rPr lang="en-US" dirty="0"/>
              <a:t>, ta </a:t>
            </a:r>
            <a:r>
              <a:rPr lang="en-US" dirty="0" err="1"/>
              <a:t>thấy</a:t>
            </a:r>
            <a:r>
              <a:rPr lang="en-US" dirty="0"/>
              <a:t> </a:t>
            </a:r>
            <a:r>
              <a:rPr lang="en-US" dirty="0" err="1"/>
              <a:t>tình</a:t>
            </a:r>
            <a:r>
              <a:rPr lang="en-US" dirty="0"/>
              <a:t> </a:t>
            </a:r>
            <a:r>
              <a:rPr lang="en-US" dirty="0" err="1"/>
              <a:t>bạn</a:t>
            </a:r>
            <a:r>
              <a:rPr lang="en-US" dirty="0"/>
              <a:t> </a:t>
            </a:r>
            <a:r>
              <a:rPr lang="en-US" dirty="0" err="1"/>
              <a:t>giúp</a:t>
            </a:r>
            <a:r>
              <a:rPr lang="en-US" dirty="0"/>
              <a:t> </a:t>
            </a:r>
            <a:r>
              <a:rPr lang="en-US" dirty="0" err="1"/>
              <a:t>cho</a:t>
            </a:r>
            <a:r>
              <a:rPr lang="en-US" dirty="0"/>
              <a:t> con </a:t>
            </a:r>
            <a:r>
              <a:rPr lang="en-US" dirty="0" err="1"/>
              <a:t>người</a:t>
            </a:r>
            <a:r>
              <a:rPr lang="en-US" dirty="0"/>
              <a:t> ta </a:t>
            </a:r>
            <a:r>
              <a:rPr lang="en-US" dirty="0" err="1"/>
              <a:t>cảm</a:t>
            </a:r>
            <a:r>
              <a:rPr lang="en-US" dirty="0"/>
              <a:t> </a:t>
            </a:r>
            <a:r>
              <a:rPr lang="en-US" dirty="0" err="1"/>
              <a:t>thấy</a:t>
            </a:r>
            <a:r>
              <a:rPr lang="en-US" dirty="0"/>
              <a:t> </a:t>
            </a:r>
            <a:r>
              <a:rPr lang="en-US" dirty="0" err="1"/>
              <a:t>cuộc</a:t>
            </a:r>
            <a:r>
              <a:rPr lang="en-US" dirty="0"/>
              <a:t> </a:t>
            </a:r>
            <a:r>
              <a:rPr lang="en-US" dirty="0" err="1"/>
              <a:t>sống</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Bên</a:t>
            </a:r>
            <a:r>
              <a:rPr lang="en-US" dirty="0"/>
              <a:t> </a:t>
            </a:r>
            <a:r>
              <a:rPr lang="en-US" dirty="0" err="1"/>
              <a:t>cạnh</a:t>
            </a:r>
            <a:r>
              <a:rPr lang="en-US" dirty="0"/>
              <a:t> </a:t>
            </a:r>
            <a:r>
              <a:rPr lang="en-US" dirty="0" err="1"/>
              <a:t>đó</a:t>
            </a:r>
            <a:r>
              <a:rPr lang="en-US" dirty="0"/>
              <a:t>, </a:t>
            </a:r>
            <a:r>
              <a:rPr lang="en-US" dirty="0" err="1"/>
              <a:t>tình</a:t>
            </a:r>
            <a:r>
              <a:rPr lang="en-US" dirty="0"/>
              <a:t> </a:t>
            </a:r>
            <a:r>
              <a:rPr lang="en-US" dirty="0" err="1"/>
              <a:t>bạn</a:t>
            </a:r>
            <a:r>
              <a:rPr lang="en-US" dirty="0"/>
              <a:t> </a:t>
            </a:r>
            <a:r>
              <a:rPr lang="en-US" dirty="0" err="1"/>
              <a:t>sẽ</a:t>
            </a:r>
            <a:r>
              <a:rPr lang="en-US" dirty="0"/>
              <a:t> </a:t>
            </a:r>
            <a:r>
              <a:rPr lang="en-US" dirty="0" err="1"/>
              <a:t>giúp</a:t>
            </a:r>
            <a:r>
              <a:rPr lang="en-US" dirty="0"/>
              <a:t> </a:t>
            </a:r>
            <a:r>
              <a:rPr lang="en-US" dirty="0" err="1"/>
              <a:t>cho</a:t>
            </a:r>
            <a:r>
              <a:rPr lang="en-US" dirty="0"/>
              <a:t> </a:t>
            </a:r>
            <a:r>
              <a:rPr lang="en-US" dirty="0" err="1"/>
              <a:t>chúng</a:t>
            </a:r>
            <a:r>
              <a:rPr lang="en-US" dirty="0"/>
              <a:t> ta </a:t>
            </a:r>
            <a:r>
              <a:rPr lang="en-US" dirty="0" err="1"/>
              <a:t>không</a:t>
            </a:r>
            <a:r>
              <a:rPr lang="en-US" dirty="0"/>
              <a:t> con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nữa</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trước</a:t>
            </a:r>
            <a:r>
              <a:rPr lang="en-US" dirty="0"/>
              <a:t> </a:t>
            </a:r>
            <a:r>
              <a:rPr lang="en-US" dirty="0" err="1"/>
              <a:t>đây</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nhưng</a:t>
            </a:r>
            <a:r>
              <a:rPr lang="en-US" dirty="0"/>
              <a:t> </a:t>
            </a:r>
            <a:r>
              <a:rPr lang="en-US" dirty="0" err="1"/>
              <a:t>khi</a:t>
            </a:r>
            <a:r>
              <a:rPr lang="en-US" dirty="0"/>
              <a:t> </a:t>
            </a:r>
            <a:r>
              <a:rPr lang="en-US" dirty="0" err="1"/>
              <a:t>nó</a:t>
            </a:r>
            <a:r>
              <a:rPr lang="en-US" dirty="0"/>
              <a:t> </a:t>
            </a:r>
            <a:r>
              <a:rPr lang="en-US" dirty="0" err="1"/>
              <a:t>kết</a:t>
            </a:r>
            <a:r>
              <a:rPr lang="en-US" dirty="0"/>
              <a:t> </a:t>
            </a:r>
            <a:r>
              <a:rPr lang="en-US" dirty="0" err="1"/>
              <a:t>bạn</a:t>
            </a:r>
            <a:r>
              <a:rPr lang="en-US" dirty="0"/>
              <a:t> </a:t>
            </a:r>
            <a:r>
              <a:rPr lang="en-US" dirty="0" err="1"/>
              <a:t>với</a:t>
            </a:r>
            <a:r>
              <a:rPr lang="en-US" dirty="0"/>
              <a:t> HTB </a:t>
            </a:r>
            <a:r>
              <a:rPr lang="en-US" dirty="0" err="1"/>
              <a:t>và</a:t>
            </a:r>
            <a:r>
              <a:rPr lang="en-US" dirty="0"/>
              <a:t> </a:t>
            </a:r>
            <a:r>
              <a:rPr lang="en-US" dirty="0" err="1"/>
              <a:t>được</a:t>
            </a:r>
            <a:r>
              <a:rPr lang="en-US" dirty="0"/>
              <a:t> HTB </a:t>
            </a:r>
            <a:r>
              <a:rPr lang="en-US" dirty="0" err="1"/>
              <a:t>cảm</a:t>
            </a:r>
            <a:r>
              <a:rPr lang="en-US" dirty="0"/>
              <a:t> </a:t>
            </a:r>
            <a:r>
              <a:rPr lang="en-US" dirty="0" err="1"/>
              <a:t>hóa</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không</a:t>
            </a:r>
            <a:r>
              <a:rPr lang="en-US" dirty="0"/>
              <a:t> </a:t>
            </a:r>
            <a:r>
              <a:rPr lang="en-US" dirty="0" err="1"/>
              <a:t>còn</a:t>
            </a:r>
            <a:r>
              <a:rPr lang="en-US" dirty="0"/>
              <a:t> </a:t>
            </a:r>
            <a:r>
              <a:rPr lang="en-US" dirty="0" err="1"/>
              <a:t>cảm</a:t>
            </a:r>
            <a:r>
              <a:rPr lang="en-US" dirty="0"/>
              <a:t> </a:t>
            </a:r>
            <a:r>
              <a:rPr lang="en-US" dirty="0" err="1"/>
              <a:t>giác</a:t>
            </a:r>
            <a:r>
              <a:rPr lang="en-US" dirty="0"/>
              <a:t> </a:t>
            </a:r>
            <a:r>
              <a:rPr lang="en-US" dirty="0" err="1"/>
              <a:t>cô</a:t>
            </a:r>
            <a:r>
              <a:rPr lang="en-US" dirty="0"/>
              <a:t> </a:t>
            </a:r>
            <a:r>
              <a:rPr lang="en-US" dirty="0" err="1"/>
              <a:t>đơn</a:t>
            </a:r>
            <a:r>
              <a:rPr lang="en-US" dirty="0"/>
              <a:t> </a:t>
            </a:r>
            <a:r>
              <a:rPr lang="en-US" dirty="0" err="1"/>
              <a:t>ấy</a:t>
            </a:r>
            <a:r>
              <a:rPr lang="en-US" dirty="0"/>
              <a:t> </a:t>
            </a:r>
            <a:r>
              <a:rPr lang="en-US" dirty="0" err="1"/>
              <a:t>nữa</a:t>
            </a:r>
            <a:r>
              <a:rPr lang="en-US" dirty="0"/>
              <a:t>. </a:t>
            </a:r>
            <a:r>
              <a:rPr lang="en-US" dirty="0" err="1"/>
              <a:t>Không</a:t>
            </a:r>
            <a:r>
              <a:rPr lang="en-US" dirty="0"/>
              <a:t> </a:t>
            </a:r>
            <a:r>
              <a:rPr lang="en-US" dirty="0" err="1"/>
              <a:t>chỉ</a:t>
            </a:r>
            <a:r>
              <a:rPr lang="en-US" dirty="0"/>
              <a:t> </a:t>
            </a:r>
            <a:r>
              <a:rPr lang="en-US" dirty="0" err="1"/>
              <a:t>có</a:t>
            </a:r>
            <a:r>
              <a:rPr lang="en-US" dirty="0"/>
              <a:t> </a:t>
            </a:r>
            <a:r>
              <a:rPr lang="en-US" dirty="0" err="1"/>
              <a:t>vậy</a:t>
            </a:r>
            <a:r>
              <a:rPr lang="en-US" dirty="0"/>
              <a:t>, </a:t>
            </a:r>
            <a:r>
              <a:rPr lang="en-US" dirty="0" err="1"/>
              <a:t>tình</a:t>
            </a:r>
            <a:r>
              <a:rPr lang="en-US" dirty="0"/>
              <a:t> </a:t>
            </a:r>
            <a:r>
              <a:rPr lang="en-US" dirty="0" err="1"/>
              <a:t>bạn</a:t>
            </a:r>
            <a:r>
              <a:rPr lang="en-US" dirty="0"/>
              <a:t> </a:t>
            </a:r>
            <a:r>
              <a:rPr lang="en-US" dirty="0" err="1"/>
              <a:t>còn</a:t>
            </a:r>
            <a:r>
              <a:rPr lang="en-US" dirty="0"/>
              <a:t> </a:t>
            </a:r>
            <a:r>
              <a:rPr lang="en-US" dirty="0" err="1"/>
              <a:t>giúp</a:t>
            </a:r>
            <a:r>
              <a:rPr lang="en-US" dirty="0"/>
              <a:t> </a:t>
            </a:r>
            <a:r>
              <a:rPr lang="en-US" dirty="0" err="1"/>
              <a:t>cho</a:t>
            </a:r>
            <a:r>
              <a:rPr lang="en-US" dirty="0"/>
              <a:t> ta </a:t>
            </a:r>
            <a:r>
              <a:rPr lang="en-US" dirty="0" err="1"/>
              <a:t>cảm</a:t>
            </a:r>
            <a:r>
              <a:rPr lang="en-US" dirty="0"/>
              <a:t> </a:t>
            </a:r>
            <a:r>
              <a:rPr lang="en-US" dirty="0" err="1"/>
              <a:t>nhận</a:t>
            </a:r>
            <a:r>
              <a:rPr lang="en-US" dirty="0"/>
              <a:t> </a:t>
            </a:r>
            <a:r>
              <a:rPr lang="en-US" dirty="0" err="1"/>
              <a:t>được</a:t>
            </a:r>
            <a:r>
              <a:rPr lang="en-US" dirty="0"/>
              <a:t> </a:t>
            </a:r>
            <a:r>
              <a:rPr lang="en-US" dirty="0" err="1"/>
              <a:t>những</a:t>
            </a:r>
            <a:r>
              <a:rPr lang="en-US" dirty="0"/>
              <a:t> </a:t>
            </a:r>
            <a:r>
              <a:rPr lang="en-US" dirty="0" err="1"/>
              <a:t>điều</a:t>
            </a:r>
            <a:r>
              <a:rPr lang="en-US" dirty="0"/>
              <a:t> </a:t>
            </a:r>
            <a:r>
              <a:rPr lang="en-US" dirty="0" err="1"/>
              <a:t>mà</a:t>
            </a:r>
            <a:r>
              <a:rPr lang="en-US" dirty="0"/>
              <a:t> </a:t>
            </a:r>
            <a:r>
              <a:rPr lang="en-US" dirty="0" err="1"/>
              <a:t>trước</a:t>
            </a:r>
            <a:r>
              <a:rPr lang="en-US" dirty="0"/>
              <a:t> </a:t>
            </a:r>
            <a:r>
              <a:rPr lang="en-US" dirty="0" err="1"/>
              <a:t>đó</a:t>
            </a:r>
            <a:r>
              <a:rPr lang="en-US" dirty="0"/>
              <a:t> ta </a:t>
            </a:r>
            <a:r>
              <a:rPr lang="en-US" dirty="0" err="1"/>
              <a:t>chưa</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Cô</a:t>
            </a:r>
            <a:r>
              <a:rPr lang="en-US" dirty="0"/>
              <a:t> tin </a:t>
            </a:r>
            <a:r>
              <a:rPr lang="en-US" dirty="0" err="1"/>
              <a:t>rằng</a:t>
            </a:r>
            <a:r>
              <a:rPr lang="en-US" dirty="0"/>
              <a:t> </a:t>
            </a:r>
            <a:r>
              <a:rPr lang="en-US" dirty="0" err="1"/>
              <a:t>trước</a:t>
            </a:r>
            <a:r>
              <a:rPr lang="en-US" dirty="0"/>
              <a:t> </a:t>
            </a:r>
            <a:r>
              <a:rPr lang="en-US" dirty="0" err="1"/>
              <a:t>đó</a:t>
            </a:r>
            <a:r>
              <a:rPr lang="en-US" dirty="0"/>
              <a:t> con </a:t>
            </a:r>
            <a:r>
              <a:rPr lang="en-US" dirty="0" err="1"/>
              <a:t>cáo</a:t>
            </a:r>
            <a:r>
              <a:rPr lang="en-US" dirty="0"/>
              <a:t> </a:t>
            </a:r>
            <a:r>
              <a:rPr lang="en-US" dirty="0" err="1"/>
              <a:t>chưa</a:t>
            </a:r>
            <a:r>
              <a:rPr lang="en-US" dirty="0"/>
              <a:t> bao </a:t>
            </a:r>
            <a:r>
              <a:rPr lang="en-US" dirty="0" err="1"/>
              <a:t>giờ</a:t>
            </a:r>
            <a:r>
              <a:rPr lang="en-US" dirty="0"/>
              <a:t> </a:t>
            </a:r>
            <a:r>
              <a:rPr lang="en-US" dirty="0" err="1"/>
              <a:t>có</a:t>
            </a:r>
            <a:r>
              <a:rPr lang="en-US" dirty="0"/>
              <a:t> </a:t>
            </a:r>
            <a:r>
              <a:rPr lang="en-US" dirty="0" err="1"/>
              <a:t>thể</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bước</a:t>
            </a:r>
            <a:r>
              <a:rPr lang="en-US" dirty="0"/>
              <a:t> </a:t>
            </a:r>
            <a:r>
              <a:rPr lang="en-US" dirty="0" err="1"/>
              <a:t>chân</a:t>
            </a:r>
            <a:r>
              <a:rPr lang="en-US" dirty="0"/>
              <a:t> </a:t>
            </a:r>
            <a:r>
              <a:rPr lang="en-US" dirty="0" err="1"/>
              <a:t>của</a:t>
            </a:r>
            <a:r>
              <a:rPr lang="en-US" dirty="0"/>
              <a:t> ai </a:t>
            </a:r>
            <a:r>
              <a:rPr lang="en-US" dirty="0" err="1"/>
              <a:t>đó</a:t>
            </a:r>
            <a:r>
              <a:rPr lang="en-US" dirty="0"/>
              <a:t> </a:t>
            </a:r>
            <a:r>
              <a:rPr lang="en-US" dirty="0" err="1"/>
              <a:t>giống</a:t>
            </a:r>
            <a:r>
              <a:rPr lang="en-US" dirty="0"/>
              <a:t> </a:t>
            </a:r>
            <a:r>
              <a:rPr lang="en-US" dirty="0" err="1"/>
              <a:t>như</a:t>
            </a:r>
            <a:r>
              <a:rPr lang="en-US" dirty="0"/>
              <a:t> </a:t>
            </a:r>
            <a:r>
              <a:rPr lang="en-US" dirty="0" err="1"/>
              <a:t>tiếng</a:t>
            </a:r>
            <a:r>
              <a:rPr lang="en-US" dirty="0"/>
              <a:t> </a:t>
            </a:r>
            <a:r>
              <a:rPr lang="en-US" dirty="0" err="1"/>
              <a:t>nhạc</a:t>
            </a:r>
            <a:r>
              <a:rPr lang="en-US" dirty="0"/>
              <a:t> </a:t>
            </a:r>
            <a:r>
              <a:rPr lang="en-US" dirty="0" err="1"/>
              <a:t>cả</a:t>
            </a:r>
            <a:r>
              <a:rPr lang="en-US" dirty="0"/>
              <a:t>. </a:t>
            </a:r>
            <a:r>
              <a:rPr lang="en-US" dirty="0" err="1"/>
              <a:t>Vì</a:t>
            </a:r>
            <a:r>
              <a:rPr lang="en-US" dirty="0"/>
              <a:t> </a:t>
            </a:r>
            <a:r>
              <a:rPr lang="en-US" dirty="0" err="1"/>
              <a:t>sự</a:t>
            </a:r>
            <a:r>
              <a:rPr lang="en-US" dirty="0"/>
              <a:t> </a:t>
            </a:r>
            <a:r>
              <a:rPr lang="en-US" dirty="0" err="1"/>
              <a:t>sợ</a:t>
            </a:r>
            <a:r>
              <a:rPr lang="en-US" dirty="0"/>
              <a:t> </a:t>
            </a:r>
            <a:r>
              <a:rPr lang="en-US" dirty="0" err="1"/>
              <a:t>hãi</a:t>
            </a:r>
            <a:r>
              <a:rPr lang="en-US" dirty="0"/>
              <a:t> </a:t>
            </a:r>
            <a:r>
              <a:rPr lang="en-US" dirty="0" err="1"/>
              <a:t>va</a:t>
            </a:r>
            <a:r>
              <a:rPr lang="en-US" dirty="0"/>
              <a:t> </a:t>
            </a:r>
            <a:r>
              <a:rPr lang="en-US" dirty="0" err="1"/>
              <a:t>trốn</a:t>
            </a:r>
            <a:r>
              <a:rPr lang="en-US" dirty="0"/>
              <a:t> </a:t>
            </a:r>
            <a:r>
              <a:rPr lang="en-US" dirty="0" err="1"/>
              <a:t>tránh</a:t>
            </a:r>
            <a:r>
              <a:rPr lang="en-US" dirty="0"/>
              <a:t> con </a:t>
            </a:r>
            <a:r>
              <a:rPr lang="en-US" dirty="0" err="1"/>
              <a:t>người</a:t>
            </a:r>
            <a:r>
              <a:rPr lang="en-US" dirty="0"/>
              <a:t> </a:t>
            </a:r>
            <a:r>
              <a:rPr lang="en-US" dirty="0" err="1"/>
              <a:t>sẽ</a:t>
            </a:r>
            <a:r>
              <a:rPr lang="en-US" dirty="0"/>
              <a:t> </a:t>
            </a:r>
            <a:r>
              <a:rPr lang="en-US" dirty="0" err="1"/>
              <a:t>khiến</a:t>
            </a:r>
            <a:r>
              <a:rPr lang="en-US" dirty="0"/>
              <a:t> </a:t>
            </a:r>
            <a:r>
              <a:rPr lang="en-US" dirty="0" err="1"/>
              <a:t>cho</a:t>
            </a:r>
            <a:r>
              <a:rPr lang="en-US" dirty="0"/>
              <a:t> con </a:t>
            </a:r>
            <a:r>
              <a:rPr lang="en-US" dirty="0" err="1"/>
              <a:t>cáo</a:t>
            </a:r>
            <a:r>
              <a:rPr lang="en-US" dirty="0"/>
              <a:t> </a:t>
            </a:r>
            <a:r>
              <a:rPr lang="en-US" dirty="0" err="1"/>
              <a:t>kbg</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đấy</a:t>
            </a:r>
            <a:r>
              <a:rPr lang="en-US" dirty="0"/>
              <a:t>. </a:t>
            </a:r>
            <a:r>
              <a:rPr lang="en-US" dirty="0" err="1"/>
              <a:t>Nhưng</a:t>
            </a:r>
            <a:r>
              <a:rPr lang="en-US" dirty="0"/>
              <a:t> </a:t>
            </a:r>
            <a:r>
              <a:rPr lang="en-US" dirty="0" err="1"/>
              <a:t>nếu</a:t>
            </a:r>
            <a:r>
              <a:rPr lang="en-US" dirty="0"/>
              <a:t> </a:t>
            </a:r>
            <a:r>
              <a:rPr lang="en-US" dirty="0" err="1"/>
              <a:t>đc</a:t>
            </a:r>
            <a:r>
              <a:rPr lang="en-US" dirty="0"/>
              <a:t> HTB </a:t>
            </a:r>
            <a:r>
              <a:rPr lang="en-US" dirty="0" err="1"/>
              <a:t>kết</a:t>
            </a:r>
            <a:r>
              <a:rPr lang="en-US" dirty="0"/>
              <a:t> </a:t>
            </a:r>
            <a:r>
              <a:rPr lang="en-US" dirty="0" err="1"/>
              <a:t>bạn</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thấy</a:t>
            </a:r>
            <a:r>
              <a:rPr lang="en-US" dirty="0"/>
              <a:t> </a:t>
            </a:r>
            <a:r>
              <a:rPr lang="en-US" dirty="0" err="1"/>
              <a:t>bước</a:t>
            </a:r>
            <a:r>
              <a:rPr lang="en-US" dirty="0"/>
              <a:t> </a:t>
            </a:r>
            <a:r>
              <a:rPr lang="en-US" dirty="0" err="1"/>
              <a:t>chân</a:t>
            </a:r>
            <a:r>
              <a:rPr lang="en-US" dirty="0"/>
              <a:t> </a:t>
            </a:r>
            <a:r>
              <a:rPr lang="en-US" dirty="0" err="1"/>
              <a:t>cảu</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 </a:t>
            </a:r>
            <a:r>
              <a:rPr lang="en-US" dirty="0" err="1"/>
              <a:t>nó</a:t>
            </a:r>
            <a:r>
              <a:rPr lang="en-US" dirty="0"/>
              <a:t> </a:t>
            </a:r>
            <a:r>
              <a:rPr lang="en-US" dirty="0" err="1"/>
              <a:t>ấy</a:t>
            </a:r>
            <a:r>
              <a:rPr lang="en-US" dirty="0"/>
              <a:t> </a:t>
            </a:r>
            <a:r>
              <a:rPr lang="en-US" dirty="0" err="1"/>
              <a:t>như</a:t>
            </a:r>
            <a:r>
              <a:rPr lang="en-US" dirty="0"/>
              <a:t> </a:t>
            </a:r>
            <a:r>
              <a:rPr lang="en-US" dirty="0" err="1"/>
              <a:t>tiếng</a:t>
            </a:r>
            <a:r>
              <a:rPr lang="en-US" dirty="0"/>
              <a:t> </a:t>
            </a:r>
            <a:r>
              <a:rPr lang="en-US" dirty="0" err="1"/>
              <a:t>nhạc</a:t>
            </a:r>
            <a:r>
              <a:rPr lang="en-US" dirty="0"/>
              <a:t>, k </a:t>
            </a:r>
            <a:r>
              <a:rPr lang="en-US" dirty="0" err="1"/>
              <a:t>chỉ</a:t>
            </a:r>
            <a:r>
              <a:rPr lang="en-US" dirty="0"/>
              <a:t> </a:t>
            </a:r>
            <a:r>
              <a:rPr lang="en-US" dirty="0" err="1"/>
              <a:t>làm</a:t>
            </a:r>
            <a:r>
              <a:rPr lang="en-US" dirty="0"/>
              <a:t> </a:t>
            </a:r>
            <a:r>
              <a:rPr lang="en-US" dirty="0" err="1"/>
              <a:t>nó</a:t>
            </a:r>
            <a:r>
              <a:rPr lang="en-US" dirty="0"/>
              <a:t> </a:t>
            </a:r>
            <a:r>
              <a:rPr lang="en-US" dirty="0" err="1"/>
              <a:t>vui</a:t>
            </a:r>
            <a:r>
              <a:rPr lang="en-US" dirty="0"/>
              <a:t> </a:t>
            </a:r>
            <a:r>
              <a:rPr lang="en-US" dirty="0" err="1"/>
              <a:t>thích</a:t>
            </a:r>
            <a:r>
              <a:rPr lang="en-US" dirty="0"/>
              <a:t> </a:t>
            </a:r>
            <a:r>
              <a:rPr lang="en-US" dirty="0" err="1"/>
              <a:t>mà</a:t>
            </a:r>
            <a:r>
              <a:rPr lang="en-US" dirty="0"/>
              <a:t> </a:t>
            </a:r>
            <a:r>
              <a:rPr lang="en-US" dirty="0" err="1"/>
              <a:t>còn</a:t>
            </a:r>
            <a:r>
              <a:rPr lang="en-US" dirty="0"/>
              <a:t> </a:t>
            </a:r>
            <a:r>
              <a:rPr lang="en-US" dirty="0" err="1"/>
              <a:t>gọi</a:t>
            </a:r>
            <a:r>
              <a:rPr lang="en-US" dirty="0"/>
              <a:t> </a:t>
            </a:r>
            <a:r>
              <a:rPr lang="en-US" dirty="0" err="1"/>
              <a:t>nó</a:t>
            </a:r>
            <a:r>
              <a:rPr lang="en-US" dirty="0"/>
              <a:t> ra </a:t>
            </a:r>
            <a:r>
              <a:rPr lang="en-US" dirty="0" err="1"/>
              <a:t>cuộc</a:t>
            </a:r>
            <a:r>
              <a:rPr lang="en-US" dirty="0"/>
              <a:t> </a:t>
            </a:r>
            <a:r>
              <a:rPr lang="en-US" dirty="0" err="1"/>
              <a:t>sống</a:t>
            </a:r>
            <a:r>
              <a:rPr lang="en-US" dirty="0"/>
              <a:t> </a:t>
            </a:r>
            <a:r>
              <a:rPr lang="en-US" dirty="0" err="1"/>
              <a:t>nữa</a:t>
            </a:r>
            <a:r>
              <a:rPr lang="en-US" dirty="0"/>
              <a:t>. </a:t>
            </a:r>
            <a:r>
              <a:rPr lang="en-US" dirty="0" err="1"/>
              <a:t>Tình</a:t>
            </a:r>
            <a:r>
              <a:rPr lang="en-US" dirty="0"/>
              <a:t> </a:t>
            </a:r>
            <a:r>
              <a:rPr lang="en-US" dirty="0" err="1"/>
              <a:t>bạn</a:t>
            </a:r>
            <a:r>
              <a:rPr lang="en-US" dirty="0"/>
              <a:t> </a:t>
            </a:r>
            <a:r>
              <a:rPr lang="en-US" dirty="0" err="1"/>
              <a:t>đã</a:t>
            </a:r>
            <a:r>
              <a:rPr lang="en-US" dirty="0"/>
              <a:t> </a:t>
            </a:r>
            <a:r>
              <a:rPr lang="en-US" dirty="0" err="1"/>
              <a:t>giúp</a:t>
            </a:r>
            <a:r>
              <a:rPr lang="en-US" dirty="0"/>
              <a:t> </a:t>
            </a:r>
            <a:r>
              <a:rPr lang="en-US" dirty="0" err="1"/>
              <a:t>cho</a:t>
            </a:r>
            <a:r>
              <a:rPr lang="en-US" dirty="0"/>
              <a:t> HTB </a:t>
            </a:r>
            <a:r>
              <a:rPr lang="en-US" dirty="0" err="1"/>
              <a:t>và</a:t>
            </a:r>
            <a:r>
              <a:rPr lang="en-US" dirty="0"/>
              <a:t> </a:t>
            </a:r>
            <a:r>
              <a:rPr lang="en-US" dirty="0" err="1"/>
              <a:t>các</a:t>
            </a:r>
            <a:r>
              <a:rPr lang="en-US" dirty="0"/>
              <a:t> </a:t>
            </a:r>
            <a:r>
              <a:rPr lang="en-US" dirty="0" err="1"/>
              <a:t>trở</a:t>
            </a:r>
            <a:r>
              <a:rPr lang="en-US" dirty="0"/>
              <a:t> </a:t>
            </a:r>
            <a:r>
              <a:rPr lang="en-US" dirty="0" err="1"/>
              <a:t>nên</a:t>
            </a:r>
            <a:r>
              <a:rPr lang="en-US" dirty="0"/>
              <a:t> </a:t>
            </a:r>
            <a:r>
              <a:rPr lang="en-US" dirty="0" err="1"/>
              <a:t>đặc</a:t>
            </a:r>
            <a:r>
              <a:rPr lang="en-US" dirty="0"/>
              <a:t> </a:t>
            </a:r>
            <a:r>
              <a:rPr lang="en-US" dirty="0" err="1"/>
              <a:t>beiejt</a:t>
            </a:r>
            <a:r>
              <a:rPr lang="en-US" dirty="0"/>
              <a:t> </a:t>
            </a:r>
            <a:r>
              <a:rPr lang="en-US" dirty="0" err="1"/>
              <a:t>trong</a:t>
            </a:r>
            <a:r>
              <a:rPr lang="en-US" dirty="0"/>
              <a:t> </a:t>
            </a:r>
            <a:r>
              <a:rPr lang="en-US" dirty="0" err="1"/>
              <a:t>mắt</a:t>
            </a:r>
            <a:r>
              <a:rPr lang="en-US" dirty="0"/>
              <a:t> </a:t>
            </a:r>
            <a:r>
              <a:rPr lang="en-US" dirty="0" err="1"/>
              <a:t>nhau</a:t>
            </a:r>
            <a:r>
              <a:rPr lang="en-US" dirty="0"/>
              <a:t>, k </a:t>
            </a:r>
            <a:r>
              <a:rPr lang="en-US" dirty="0" err="1"/>
              <a:t>thể</a:t>
            </a:r>
            <a:r>
              <a:rPr lang="en-US" dirty="0"/>
              <a:t> </a:t>
            </a:r>
            <a:r>
              <a:rPr lang="en-US" dirty="0" err="1"/>
              <a:t>nhầm</a:t>
            </a:r>
            <a:r>
              <a:rPr lang="en-US" dirty="0"/>
              <a:t> </a:t>
            </a:r>
            <a:r>
              <a:rPr lang="en-US" dirty="0" err="1"/>
              <a:t>lẫn</a:t>
            </a:r>
            <a:r>
              <a:rPr lang="en-US" dirty="0"/>
              <a:t> </a:t>
            </a:r>
            <a:r>
              <a:rPr lang="en-US" dirty="0" err="1"/>
              <a:t>với</a:t>
            </a:r>
            <a:r>
              <a:rPr lang="en-US" dirty="0"/>
              <a:t> </a:t>
            </a:r>
            <a:r>
              <a:rPr lang="en-US" dirty="0" err="1"/>
              <a:t>cậu</a:t>
            </a:r>
            <a:r>
              <a:rPr lang="en-US" dirty="0"/>
              <a:t> </a:t>
            </a:r>
            <a:r>
              <a:rPr lang="en-US" dirty="0" err="1"/>
              <a:t>bé</a:t>
            </a:r>
            <a:r>
              <a:rPr lang="en-US" dirty="0"/>
              <a:t> hay con </a:t>
            </a:r>
            <a:r>
              <a:rPr lang="en-US" dirty="0" err="1"/>
              <a:t>cáo</a:t>
            </a:r>
            <a:r>
              <a:rPr lang="en-US" dirty="0"/>
              <a:t> </a:t>
            </a:r>
            <a:r>
              <a:rPr lang="en-US" dirty="0" err="1"/>
              <a:t>nào</a:t>
            </a:r>
            <a:r>
              <a:rPr lang="en-US" dirty="0"/>
              <a:t> </a:t>
            </a:r>
            <a:r>
              <a:rPr lang="en-US" dirty="0" err="1"/>
              <a:t>khác</a:t>
            </a:r>
            <a:r>
              <a:rPr lang="en-US" dirty="0"/>
              <a:t>. </a:t>
            </a:r>
            <a:r>
              <a:rPr lang="en-US" dirty="0" err="1"/>
              <a:t>Và</a:t>
            </a:r>
            <a:r>
              <a:rPr lang="en-US" dirty="0"/>
              <a:t> </a:t>
            </a:r>
            <a:r>
              <a:rPr lang="en-US" dirty="0" err="1"/>
              <a:t>cuối</a:t>
            </a:r>
            <a:r>
              <a:rPr lang="en-US" dirty="0"/>
              <a:t> </a:t>
            </a:r>
            <a:r>
              <a:rPr lang="en-US" dirty="0" err="1"/>
              <a:t>cùng</a:t>
            </a:r>
            <a:r>
              <a:rPr lang="en-US" dirty="0"/>
              <a:t>, </a:t>
            </a:r>
            <a:r>
              <a:rPr lang="en-US" sz="1200" dirty="0" err="1">
                <a:latin typeface="#9Slide05 SVNCookie" panose="020B0606040200020203" pitchFamily="34" charset="0"/>
              </a:rPr>
              <a:t>t</a:t>
            </a:r>
            <a:r>
              <a:rPr lang="en-US" altLang="zh-CN" sz="1200" dirty="0" err="1">
                <a:latin typeface="#9Slide05 SVNCookie" panose="020B0606040200020203" pitchFamily="34" charset="0"/>
              </a:rPr>
              <a:t>ình</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bạn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làm</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cho</a:t>
            </a:r>
            <a:r>
              <a:rPr lang="en-US" altLang="zh-CN" sz="1200" dirty="0">
                <a:latin typeface="#9Slide05 SVNCookie" panose="020B0606040200020203" pitchFamily="34" charset="0"/>
              </a:rPr>
              <a:t> con </a:t>
            </a:r>
            <a:r>
              <a:rPr lang="en-US" altLang="zh-CN" sz="1200" dirty="0" err="1">
                <a:latin typeface="#9Slide05 SVNCookie" panose="020B0606040200020203" pitchFamily="34" charset="0"/>
              </a:rPr>
              <a:t>người</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hướng</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đến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điều</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thiện</a:t>
            </a:r>
            <a:endParaRPr lang="zh-CN" altLang="en-US" sz="1200" dirty="0">
              <a:latin typeface="#9Slide05 SVNCookie" panose="020B0606040200020203" pitchFamily="34" charset="0"/>
            </a:endParaRPr>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37</a:t>
            </a:fld>
            <a:endParaRPr lang="en-US"/>
          </a:p>
        </p:txBody>
      </p:sp>
    </p:spTree>
    <p:extLst>
      <p:ext uri="{BB962C8B-B14F-4D97-AF65-F5344CB8AC3E}">
        <p14:creationId xmlns:p14="http://schemas.microsoft.com/office/powerpoint/2010/main" val="2120085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Cô</a:t>
            </a:r>
            <a:r>
              <a:rPr lang="en-US" dirty="0"/>
              <a:t> </a:t>
            </a:r>
            <a:r>
              <a:rPr lang="en-US" dirty="0" err="1"/>
              <a:t>trò</a:t>
            </a:r>
            <a:r>
              <a:rPr lang="en-US" dirty="0"/>
              <a:t> </a:t>
            </a:r>
            <a:r>
              <a:rPr lang="en-US" dirty="0" err="1"/>
              <a:t>mình</a:t>
            </a:r>
            <a:r>
              <a:rPr lang="en-US" dirty="0"/>
              <a:t> </a:t>
            </a:r>
            <a:r>
              <a:rPr lang="en-US" dirty="0" err="1"/>
              <a:t>vừa</a:t>
            </a:r>
            <a:r>
              <a:rPr lang="en-US" dirty="0"/>
              <a:t> </a:t>
            </a:r>
            <a:r>
              <a:rPr lang="en-US" dirty="0" err="1"/>
              <a:t>cùng</a:t>
            </a:r>
            <a:r>
              <a:rPr lang="en-US" dirty="0"/>
              <a:t> </a:t>
            </a:r>
            <a:r>
              <a:rPr lang="en-US" dirty="0" err="1"/>
              <a:t>nhau</a:t>
            </a:r>
            <a:r>
              <a:rPr lang="en-US" dirty="0"/>
              <a:t> </a:t>
            </a:r>
            <a:r>
              <a:rPr lang="en-US" dirty="0" err="1"/>
              <a:t>tìm</a:t>
            </a:r>
            <a:r>
              <a:rPr lang="en-US" dirty="0"/>
              <a:t> </a:t>
            </a:r>
            <a:r>
              <a:rPr lang="en-US" dirty="0" err="1"/>
              <a:t>hiểu</a:t>
            </a:r>
            <a:r>
              <a:rPr lang="en-US" dirty="0"/>
              <a:t> </a:t>
            </a:r>
            <a:r>
              <a:rPr lang="en-US" dirty="0" err="1"/>
              <a:t>phần</a:t>
            </a:r>
            <a:r>
              <a:rPr lang="en-US" dirty="0"/>
              <a:t> 2 </a:t>
            </a:r>
            <a:r>
              <a:rPr lang="en-US" dirty="0" err="1"/>
              <a:t>của</a:t>
            </a:r>
            <a:r>
              <a:rPr lang="en-US" dirty="0"/>
              <a:t> </a:t>
            </a:r>
            <a:r>
              <a:rPr lang="en-US" dirty="0" err="1"/>
              <a:t>đoạn</a:t>
            </a:r>
            <a:r>
              <a:rPr lang="en-US" dirty="0"/>
              <a:t> </a:t>
            </a:r>
            <a:r>
              <a:rPr lang="en-US" dirty="0" err="1"/>
              <a:t>trích</a:t>
            </a:r>
            <a:r>
              <a:rPr lang="en-US" dirty="0"/>
              <a:t> </a:t>
            </a:r>
            <a:r>
              <a:rPr lang="en-US" dirty="0" err="1"/>
              <a:t>và</a:t>
            </a:r>
            <a:r>
              <a:rPr lang="en-US" dirty="0"/>
              <a:t> </a:t>
            </a:r>
            <a:r>
              <a:rPr lang="en-US" dirty="0" err="1"/>
              <a:t>thấy</a:t>
            </a:r>
            <a:r>
              <a:rPr lang="en-US" dirty="0"/>
              <a:t> </a:t>
            </a:r>
            <a:r>
              <a:rPr lang="en-US" dirty="0" err="1"/>
              <a:t>niềm</a:t>
            </a:r>
            <a:r>
              <a:rPr lang="en-US" dirty="0"/>
              <a:t> </a:t>
            </a:r>
            <a:r>
              <a:rPr lang="en-US" dirty="0" err="1"/>
              <a:t>vui</a:t>
            </a:r>
            <a:r>
              <a:rPr lang="en-US" dirty="0"/>
              <a:t> </a:t>
            </a:r>
            <a:r>
              <a:rPr lang="en-US" dirty="0" err="1"/>
              <a:t>và</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nếu</a:t>
            </a:r>
            <a:r>
              <a:rPr lang="en-US" dirty="0"/>
              <a:t> </a:t>
            </a:r>
            <a:r>
              <a:rPr lang="en-US" dirty="0" err="1"/>
              <a:t>học</a:t>
            </a:r>
            <a:r>
              <a:rPr lang="en-US" dirty="0"/>
              <a:t> </a:t>
            </a:r>
            <a:r>
              <a:rPr lang="en-US" dirty="0" err="1"/>
              <a:t>cảm</a:t>
            </a:r>
            <a:r>
              <a:rPr lang="en-US" dirty="0"/>
              <a:t> </a:t>
            </a:r>
            <a:r>
              <a:rPr lang="en-US" dirty="0" err="1"/>
              <a:t>hóa</a:t>
            </a:r>
            <a:r>
              <a:rPr lang="en-US" dirty="0"/>
              <a:t> </a:t>
            </a:r>
            <a:r>
              <a:rPr lang="en-US" dirty="0" err="1"/>
              <a:t>lẫn</a:t>
            </a:r>
            <a:r>
              <a:rPr lang="en-US" dirty="0"/>
              <a:t> </a:t>
            </a:r>
            <a:r>
              <a:rPr lang="en-US" dirty="0" err="1"/>
              <a:t>nhau</a:t>
            </a:r>
            <a:r>
              <a:rPr lang="en-US" dirty="0"/>
              <a:t>. </a:t>
            </a:r>
            <a:r>
              <a:rPr lang="en-US" dirty="0" err="1"/>
              <a:t>Vậy</a:t>
            </a:r>
            <a:r>
              <a:rPr lang="en-US" dirty="0"/>
              <a:t> </a:t>
            </a:r>
            <a:r>
              <a:rPr lang="en-US" dirty="0" err="1"/>
              <a:t>thì</a:t>
            </a:r>
            <a:r>
              <a:rPr lang="en-US" dirty="0"/>
              <a:t> </a:t>
            </a:r>
            <a:r>
              <a:rPr lang="en-US" dirty="0" err="1"/>
              <a:t>đôi</a:t>
            </a:r>
            <a:r>
              <a:rPr lang="en-US" dirty="0"/>
              <a:t> </a:t>
            </a:r>
            <a:r>
              <a:rPr lang="en-US" dirty="0" err="1"/>
              <a:t>bạn</a:t>
            </a:r>
            <a:r>
              <a:rPr lang="en-US" dirty="0"/>
              <a:t> </a:t>
            </a:r>
            <a:r>
              <a:rPr lang="en-US" dirty="0" err="1"/>
              <a:t>này</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nếu</a:t>
            </a:r>
            <a:r>
              <a:rPr lang="en-US" dirty="0"/>
              <a:t> </a:t>
            </a:r>
            <a:r>
              <a:rPr lang="en-US" dirty="0" err="1"/>
              <a:t>họ</a:t>
            </a:r>
            <a:r>
              <a:rPr lang="en-US" dirty="0"/>
              <a:t> </a:t>
            </a:r>
            <a:r>
              <a:rPr lang="en-US" dirty="0" err="1"/>
              <a:t>phải</a:t>
            </a:r>
            <a:r>
              <a:rPr lang="en-US" dirty="0"/>
              <a:t> chia </a:t>
            </a:r>
            <a:r>
              <a:rPr lang="en-US" dirty="0" err="1"/>
              <a:t>tay</a:t>
            </a:r>
            <a:r>
              <a:rPr lang="en-US" dirty="0"/>
              <a:t>. </a:t>
            </a:r>
            <a:r>
              <a:rPr lang="en-US" dirty="0" err="1"/>
              <a:t>Cô</a:t>
            </a:r>
            <a:r>
              <a:rPr lang="en-US" dirty="0"/>
              <a:t> </a:t>
            </a:r>
            <a:r>
              <a:rPr lang="en-US" dirty="0" err="1"/>
              <a:t>mời</a:t>
            </a:r>
            <a:r>
              <a:rPr lang="en-US" dirty="0"/>
              <a:t> </a:t>
            </a:r>
            <a:r>
              <a:rPr lang="en-US" dirty="0" err="1"/>
              <a:t>lớp</a:t>
            </a:r>
            <a:r>
              <a:rPr lang="en-US" dirty="0"/>
              <a:t> </a:t>
            </a:r>
            <a:r>
              <a:rPr lang="en-US" dirty="0" err="1"/>
              <a:t>mình</a:t>
            </a:r>
            <a:r>
              <a:rPr lang="en-US" dirty="0"/>
              <a:t> </a:t>
            </a:r>
            <a:r>
              <a:rPr lang="en-US" dirty="0" err="1"/>
              <a:t>sẽ</a:t>
            </a:r>
            <a:r>
              <a:rPr lang="en-US" dirty="0"/>
              <a:t> sang </a:t>
            </a:r>
            <a:r>
              <a:rPr lang="en-US" dirty="0" err="1"/>
              <a:t>phần</a:t>
            </a:r>
            <a:r>
              <a:rPr lang="en-US" dirty="0"/>
              <a:t> </a:t>
            </a:r>
            <a:r>
              <a:rPr lang="en-US" dirty="0" err="1"/>
              <a:t>thứ</a:t>
            </a:r>
            <a:r>
              <a:rPr lang="en-US" dirty="0"/>
              <a:t> 3 </a:t>
            </a:r>
            <a:r>
              <a:rPr lang="en-US" dirty="0" err="1"/>
              <a:t>để</a:t>
            </a:r>
            <a:r>
              <a:rPr lang="en-US" dirty="0"/>
              <a:t> </a:t>
            </a:r>
            <a:r>
              <a:rPr lang="en-US" dirty="0" err="1"/>
              <a:t>tìm</a:t>
            </a:r>
            <a:r>
              <a:rPr lang="en-US" dirty="0"/>
              <a:t> </a:t>
            </a:r>
            <a:r>
              <a:rPr lang="en-US" dirty="0" err="1"/>
              <a:t>hiểu</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38</a:t>
            </a:fld>
            <a:endParaRPr lang="en-US"/>
          </a:p>
        </p:txBody>
      </p:sp>
    </p:spTree>
    <p:extLst>
      <p:ext uri="{BB962C8B-B14F-4D97-AF65-F5344CB8AC3E}">
        <p14:creationId xmlns:p14="http://schemas.microsoft.com/office/powerpoint/2010/main" val="3585626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39</a:t>
            </a:fld>
            <a:endParaRPr lang="zh-CN" altLang="en-US"/>
          </a:p>
        </p:txBody>
      </p:sp>
    </p:spTree>
    <p:extLst>
      <p:ext uri="{BB962C8B-B14F-4D97-AF65-F5344CB8AC3E}">
        <p14:creationId xmlns:p14="http://schemas.microsoft.com/office/powerpoint/2010/main" val="690858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à"/>
            </a:pP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dùng</a:t>
            </a:r>
            <a:r>
              <a:rPr lang="en-US" dirty="0">
                <a:sym typeface="Wingdings" panose="05000000000000000000" pitchFamily="2" charset="2"/>
              </a:rPr>
              <a:t> 1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khóc</a:t>
            </a:r>
            <a:r>
              <a:rPr lang="en-US" dirty="0">
                <a:sym typeface="Wingdings" panose="05000000000000000000" pitchFamily="2" charset="2"/>
              </a:rPr>
              <a:t> </a:t>
            </a:r>
            <a:r>
              <a:rPr lang="en-US" dirty="0" err="1">
                <a:sym typeface="Wingdings" panose="05000000000000000000" pitchFamily="2" charset="2"/>
              </a:rPr>
              <a:t>mất</a:t>
            </a:r>
            <a:r>
              <a:rPr lang="en-US" dirty="0">
                <a:sym typeface="Wingdings" panose="05000000000000000000" pitchFamily="2" charset="2"/>
              </a:rPr>
              <a:t>”. </a:t>
            </a:r>
            <a:r>
              <a:rPr lang="en-US" dirty="0" err="1">
                <a:sym typeface="Wingdings" panose="05000000000000000000" pitchFamily="2" charset="2"/>
              </a:rPr>
              <a:t>Rõ</a:t>
            </a:r>
            <a:r>
              <a:rPr lang="en-US" dirty="0">
                <a:sym typeface="Wingdings" panose="05000000000000000000" pitchFamily="2" charset="2"/>
              </a:rPr>
              <a:t> </a:t>
            </a:r>
            <a:r>
              <a:rPr lang="en-US" dirty="0" err="1">
                <a:sym typeface="Wingdings" panose="05000000000000000000" pitchFamily="2" charset="2"/>
              </a:rPr>
              <a:t>ràng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k </a:t>
            </a:r>
            <a:r>
              <a:rPr lang="en-US" dirty="0" err="1">
                <a:sym typeface="Wingdings" panose="05000000000000000000" pitchFamily="2" charset="2"/>
              </a:rPr>
              <a:t>muốn</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đem</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Hẳn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quý</a:t>
            </a:r>
            <a:r>
              <a:rPr lang="en-US" dirty="0">
                <a:sym typeface="Wingdings" panose="05000000000000000000" pitchFamily="2" charset="2"/>
              </a:rPr>
              <a:t> HTB </a:t>
            </a:r>
            <a:r>
              <a:rPr lang="en-US" dirty="0" err="1">
                <a:sym typeface="Wingdings" panose="05000000000000000000" pitchFamily="2" charset="2"/>
              </a:rPr>
              <a:t>lắm</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duy</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Ở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1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chả</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ích</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toc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tin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1 </a:t>
            </a:r>
            <a:r>
              <a:rPr lang="en-US" dirty="0" err="1">
                <a:sym typeface="Wingdings" panose="05000000000000000000" pitchFamily="2" charset="2"/>
              </a:rPr>
              <a:t>tác</a:t>
            </a:r>
            <a:r>
              <a:rPr lang="en-US" dirty="0">
                <a:sym typeface="Wingdings" panose="05000000000000000000" pitchFamily="2" charset="2"/>
              </a:rPr>
              <a:t> </a:t>
            </a:r>
            <a:r>
              <a:rPr lang="en-US" dirty="0" err="1">
                <a:sym typeface="Wingdings" panose="05000000000000000000" pitchFamily="2" charset="2"/>
              </a:rPr>
              <a:t>phẩm</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chắc</a:t>
            </a:r>
            <a:r>
              <a:rPr lang="en-US" dirty="0">
                <a:sym typeface="Wingdings" panose="05000000000000000000" pitchFamily="2" charset="2"/>
              </a:rPr>
              <a:t> </a:t>
            </a:r>
            <a:r>
              <a:rPr lang="en-US" dirty="0" err="1">
                <a:sym typeface="Wingdings" panose="05000000000000000000" pitchFamily="2" charset="2"/>
              </a:rPr>
              <a:t>chắn</a:t>
            </a:r>
            <a:r>
              <a:rPr lang="en-US" dirty="0">
                <a:sym typeface="Wingdings" panose="05000000000000000000" pitchFamily="2" charset="2"/>
              </a:rPr>
              <a:t> n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mang</a:t>
            </a:r>
            <a:r>
              <a:rPr lang="en-US" dirty="0">
                <a:sym typeface="Wingdings" panose="05000000000000000000" pitchFamily="2" charset="2"/>
              </a:rPr>
              <a:t> 1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điệp</a:t>
            </a:r>
            <a:r>
              <a:rPr lang="en-US" dirty="0">
                <a:sym typeface="Wingdings" panose="05000000000000000000" pitchFamily="2" charset="2"/>
              </a:rPr>
              <a:t>, 1 ý </a:t>
            </a:r>
            <a:r>
              <a:rPr lang="en-US" dirty="0" err="1">
                <a:sym typeface="Wingdings" panose="05000000000000000000" pitchFamily="2" charset="2"/>
              </a:rPr>
              <a:t>nhĩa</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kph </a:t>
            </a:r>
            <a:r>
              <a:rPr lang="en-US" dirty="0" err="1">
                <a:sym typeface="Wingdings" panose="05000000000000000000" pitchFamily="2" charset="2"/>
              </a:rPr>
              <a:t>ngẫu</a:t>
            </a:r>
            <a:r>
              <a:rPr lang="en-US" dirty="0">
                <a:sym typeface="Wingdings" panose="05000000000000000000" pitchFamily="2" charset="2"/>
              </a:rPr>
              <a:t> </a:t>
            </a:r>
            <a:r>
              <a:rPr lang="en-US" dirty="0" err="1">
                <a:sym typeface="Wingdings" panose="05000000000000000000" pitchFamily="2" charset="2"/>
              </a:rPr>
              <a:t>nhiên</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bằng</a:t>
            </a:r>
            <a:r>
              <a:rPr lang="en-US" dirty="0">
                <a:sym typeface="Wingdings" panose="05000000000000000000" pitchFamily="2" charset="2"/>
              </a:rPr>
              <a:t> </a:t>
            </a:r>
            <a:r>
              <a:rPr lang="en-US" dirty="0" err="1">
                <a:sym typeface="Wingdings" panose="05000000000000000000" pitchFamily="2" charset="2"/>
              </a:rPr>
              <a:t>cụm</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Thử</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dung </a:t>
            </a:r>
            <a:r>
              <a:rPr lang="en-US" dirty="0" err="1">
                <a:sym typeface="Wingdings" panose="05000000000000000000" pitchFamily="2" charset="2"/>
              </a:rPr>
              <a:t>xem</a:t>
            </a:r>
            <a:r>
              <a:rPr lang="en-US" dirty="0">
                <a:sym typeface="Wingdings" panose="05000000000000000000" pitchFamily="2" charset="2"/>
              </a:rPr>
              <a:t>, </a:t>
            </a:r>
            <a:r>
              <a:rPr lang="en-US" dirty="0" err="1">
                <a:sym typeface="Wingdings" panose="05000000000000000000" pitchFamily="2" charset="2"/>
              </a:rPr>
              <a:t>sau</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HTB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rời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ta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mặt</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gian</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ra </a:t>
            </a:r>
            <a:r>
              <a:rPr lang="en-US" dirty="0" err="1">
                <a:sym typeface="Wingdings" panose="05000000000000000000" pitchFamily="2" charset="2"/>
              </a:rPr>
              <a:t>cho</a:t>
            </a:r>
            <a:r>
              <a:rPr lang="en-US" dirty="0">
                <a:sym typeface="Wingdings" panose="05000000000000000000" pitchFamily="2" charset="2"/>
              </a:rPr>
              <a:t> HTB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tóc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hay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HTB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diện</a:t>
            </a:r>
            <a:r>
              <a:rPr lang="en-US" dirty="0">
                <a:sym typeface="Wingdings" panose="05000000000000000000" pitchFamily="2" charset="2"/>
              </a:rPr>
              <a:t> ở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nguyên</a:t>
            </a:r>
            <a:r>
              <a:rPr lang="en-US" dirty="0">
                <a:sym typeface="Wingdings" panose="05000000000000000000" pitchFamily="2" charset="2"/>
              </a:rPr>
              <a:t> ở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phai</a:t>
            </a:r>
            <a:r>
              <a:rPr lang="en-US" dirty="0">
                <a:sym typeface="Wingdings" panose="05000000000000000000" pitchFamily="2" charset="2"/>
              </a:rPr>
              <a:t> </a:t>
            </a:r>
            <a:r>
              <a:rPr lang="en-US" dirty="0" err="1">
                <a:sym typeface="Wingdings" panose="05000000000000000000" pitchFamily="2" charset="2"/>
              </a:rPr>
              <a:t>nhạt</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chút</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Mặc</a:t>
            </a:r>
            <a:r>
              <a:rPr lang="en-US" dirty="0">
                <a:sym typeface="Wingdings" panose="05000000000000000000" pitchFamily="2" charset="2"/>
              </a:rPr>
              <a:t> </a:t>
            </a:r>
            <a:r>
              <a:rPr lang="en-US" dirty="0" err="1">
                <a:sym typeface="Wingdings" panose="05000000000000000000" pitchFamily="2" charset="2"/>
              </a:rPr>
              <a:t>dù</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p>
          <a:p>
            <a:pPr marL="171450" indent="-171450">
              <a:buFont typeface="Wingdings" panose="05000000000000000000" pitchFamily="2" charset="2"/>
              <a:buChar char="à"/>
            </a:pP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suy</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a:t>
            </a:r>
            <a:r>
              <a:rPr lang="en-US" dirty="0" err="1">
                <a:sym typeface="Wingdings" panose="05000000000000000000" pitchFamily="2" charset="2"/>
              </a:rPr>
              <a:t>sống</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trở</a:t>
            </a:r>
            <a:r>
              <a:rPr lang="en-US" dirty="0">
                <a:sym typeface="Wingdings" panose="05000000000000000000" pitchFamily="2" charset="2"/>
              </a:rPr>
              <a:t> </a:t>
            </a:r>
            <a:r>
              <a:rPr lang="en-US" dirty="0" err="1">
                <a:sym typeface="Wingdings" panose="05000000000000000000" pitchFamily="2" charset="2"/>
              </a:rPr>
              <a:t>nên</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hạnh</a:t>
            </a:r>
            <a:r>
              <a:rPr lang="en-US" dirty="0">
                <a:sym typeface="Wingdings" panose="05000000000000000000" pitchFamily="2" charset="2"/>
              </a:rPr>
              <a:t> </a:t>
            </a:r>
            <a:r>
              <a:rPr lang="en-US" dirty="0" err="1">
                <a:sym typeface="Wingdings" panose="05000000000000000000" pitchFamily="2" charset="2"/>
              </a:rPr>
              <a:t>phúc</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42</a:t>
            </a:fld>
            <a:endParaRPr lang="en-US"/>
          </a:p>
        </p:txBody>
      </p:sp>
    </p:spTree>
    <p:extLst>
      <p:ext uri="{BB962C8B-B14F-4D97-AF65-F5344CB8AC3E}">
        <p14:creationId xmlns:p14="http://schemas.microsoft.com/office/powerpoint/2010/main" val="190051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đầu</a:t>
            </a:r>
            <a:r>
              <a:rPr lang="en-US" dirty="0"/>
              <a:t> </a:t>
            </a:r>
            <a:r>
              <a:rPr lang="en-US" dirty="0" err="1"/>
              <a:t>tiên</a:t>
            </a:r>
            <a:r>
              <a:rPr lang="en-US" dirty="0"/>
              <a:t>: “</a:t>
            </a:r>
            <a:r>
              <a:rPr lang="en-US" dirty="0" err="1"/>
              <a:t>Người</a:t>
            </a:r>
            <a:r>
              <a:rPr lang="en-US" dirty="0"/>
              <a:t> ta …</a:t>
            </a:r>
            <a:r>
              <a:rPr lang="en-US" dirty="0" err="1"/>
              <a:t>mắt</a:t>
            </a:r>
            <a:r>
              <a:rPr lang="en-US" dirty="0"/>
              <a:t> </a:t>
            </a:r>
            <a:r>
              <a:rPr lang="en-US" dirty="0" err="1"/>
              <a:t>trần</a:t>
            </a:r>
            <a:r>
              <a:rPr lang="en-US" dirty="0"/>
              <a:t>”. </a:t>
            </a:r>
            <a:r>
              <a:rPr lang="en-US" dirty="0" err="1"/>
              <a:t>Trái</a:t>
            </a:r>
            <a:r>
              <a:rPr lang="en-US" dirty="0"/>
              <a:t> </a:t>
            </a:r>
            <a:r>
              <a:rPr lang="en-US" dirty="0" err="1"/>
              <a:t>tim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là</a:t>
            </a:r>
            <a:r>
              <a:rPr lang="en-US" dirty="0"/>
              <a:t> </a:t>
            </a:r>
            <a:r>
              <a:rPr lang="en-US" dirty="0" err="1"/>
              <a:t>sự</a:t>
            </a:r>
            <a:r>
              <a:rPr lang="en-US" dirty="0"/>
              <a:t> </a:t>
            </a:r>
            <a:r>
              <a:rPr lang="en-US" dirty="0" err="1"/>
              <a:t>yêu</a:t>
            </a:r>
            <a:r>
              <a:rPr lang="en-US" dirty="0"/>
              <a:t> </a:t>
            </a:r>
            <a:r>
              <a:rPr lang="en-US" dirty="0" err="1"/>
              <a:t>thương</a:t>
            </a:r>
            <a:r>
              <a:rPr lang="en-US" dirty="0"/>
              <a:t>, </a:t>
            </a:r>
            <a:r>
              <a:rPr lang="en-US" dirty="0" err="1"/>
              <a:t>thấu</a:t>
            </a:r>
            <a:r>
              <a:rPr lang="en-US" dirty="0"/>
              <a:t> </a:t>
            </a:r>
            <a:r>
              <a:rPr lang="en-US" dirty="0" err="1"/>
              <a:t>hiểu</a:t>
            </a:r>
            <a:r>
              <a:rPr lang="en-US" dirty="0"/>
              <a:t>; </a:t>
            </a:r>
            <a:r>
              <a:rPr lang="en-US" dirty="0" err="1"/>
              <a:t>Điều</a:t>
            </a:r>
            <a:r>
              <a:rPr lang="en-US" dirty="0"/>
              <a:t> </a:t>
            </a:r>
            <a:r>
              <a:rPr lang="en-US" dirty="0" err="1"/>
              <a:t>vô</a:t>
            </a:r>
            <a:r>
              <a:rPr lang="en-US" dirty="0"/>
              <a:t> </a:t>
            </a:r>
            <a:r>
              <a:rPr lang="en-US" dirty="0" err="1"/>
              <a:t>hình</a:t>
            </a:r>
            <a:r>
              <a:rPr lang="en-US" dirty="0"/>
              <a:t> </a:t>
            </a:r>
            <a:r>
              <a:rPr lang="en-US" dirty="0" err="1"/>
              <a:t>là</a:t>
            </a:r>
            <a:r>
              <a:rPr lang="en-US" dirty="0"/>
              <a:t> </a:t>
            </a:r>
            <a:r>
              <a:rPr lang="en-US" dirty="0" err="1"/>
              <a:t>điều</a:t>
            </a:r>
            <a:r>
              <a:rPr lang="en-US" dirty="0"/>
              <a:t> k </a:t>
            </a:r>
            <a:r>
              <a:rPr lang="en-US" dirty="0" err="1"/>
              <a:t>nhìn</a:t>
            </a:r>
            <a:r>
              <a:rPr lang="en-US" dirty="0"/>
              <a:t> </a:t>
            </a:r>
            <a:r>
              <a:rPr lang="en-US" dirty="0" err="1"/>
              <a:t>thấy</a:t>
            </a:r>
            <a:r>
              <a:rPr lang="en-US" dirty="0"/>
              <a:t>; </a:t>
            </a:r>
            <a:r>
              <a:rPr lang="en-US" dirty="0" err="1"/>
              <a:t>Mắt</a:t>
            </a:r>
            <a:r>
              <a:rPr lang="en-US" dirty="0"/>
              <a:t> </a:t>
            </a:r>
            <a:r>
              <a:rPr lang="en-US" dirty="0" err="1"/>
              <a:t>trần</a:t>
            </a:r>
            <a:r>
              <a:rPr lang="en-US" dirty="0"/>
              <a:t> </a:t>
            </a:r>
            <a:r>
              <a:rPr lang="en-US" dirty="0" err="1"/>
              <a:t>là</a:t>
            </a:r>
            <a:r>
              <a:rPr lang="en-US" dirty="0"/>
              <a:t> </a:t>
            </a:r>
            <a:r>
              <a:rPr lang="en-US" dirty="0" err="1"/>
              <a:t>sự</a:t>
            </a:r>
            <a:r>
              <a:rPr lang="en-US" dirty="0"/>
              <a:t> </a:t>
            </a:r>
            <a:r>
              <a:rPr lang="en-US" dirty="0" err="1"/>
              <a:t>hời</a:t>
            </a:r>
            <a:r>
              <a:rPr lang="en-US" dirty="0"/>
              <a:t> </a:t>
            </a:r>
            <a:r>
              <a:rPr lang="en-US" dirty="0" err="1"/>
              <a:t>hợt</a:t>
            </a:r>
            <a:r>
              <a:rPr lang="en-US" dirty="0"/>
              <a:t>, </a:t>
            </a:r>
            <a:r>
              <a:rPr lang="en-US" dirty="0" err="1"/>
              <a:t>thiếu</a:t>
            </a:r>
            <a:r>
              <a:rPr lang="en-US" dirty="0"/>
              <a:t> </a:t>
            </a:r>
            <a:r>
              <a:rPr lang="en-US" dirty="0" err="1"/>
              <a:t>quan</a:t>
            </a:r>
            <a:r>
              <a:rPr lang="en-US" dirty="0"/>
              <a:t> </a:t>
            </a:r>
            <a:r>
              <a:rPr lang="en-US" dirty="0" err="1"/>
              <a:t>tâm</a:t>
            </a:r>
            <a:r>
              <a:rPr lang="en-US" dirty="0"/>
              <a:t>, </a:t>
            </a:r>
            <a:r>
              <a:rPr lang="en-US" dirty="0" err="1"/>
              <a:t>không</a:t>
            </a:r>
            <a:r>
              <a:rPr lang="en-US" dirty="0"/>
              <a:t> </a:t>
            </a:r>
            <a:r>
              <a:rPr lang="en-US" dirty="0" err="1"/>
              <a:t>để</a:t>
            </a:r>
            <a:r>
              <a:rPr lang="en-US" dirty="0"/>
              <a:t> ý. </a:t>
            </a:r>
            <a:r>
              <a:rPr lang="en-US" dirty="0" err="1"/>
              <a:t>Như</a:t>
            </a:r>
            <a:r>
              <a:rPr lang="en-US" dirty="0"/>
              <a:t> </a:t>
            </a:r>
            <a:r>
              <a:rPr lang="en-US" dirty="0" err="1"/>
              <a:t>vậy</a:t>
            </a:r>
            <a:r>
              <a:rPr lang="en-US" dirty="0"/>
              <a:t>, con </a:t>
            </a:r>
            <a:r>
              <a:rPr lang="en-US" dirty="0" err="1"/>
              <a:t>cáo</a:t>
            </a:r>
            <a:r>
              <a:rPr lang="en-US" dirty="0"/>
              <a:t> </a:t>
            </a:r>
            <a:r>
              <a:rPr lang="en-US" dirty="0" err="1"/>
              <a:t>trước</a:t>
            </a:r>
            <a:r>
              <a:rPr lang="en-US" dirty="0"/>
              <a:t> </a:t>
            </a:r>
            <a:r>
              <a:rPr lang="en-US" dirty="0" err="1"/>
              <a:t>khi</a:t>
            </a:r>
            <a:r>
              <a:rPr lang="en-US" dirty="0"/>
              <a:t> chia </a:t>
            </a:r>
            <a:r>
              <a:rPr lang="en-US" dirty="0" err="1"/>
              <a:t>tay</a:t>
            </a:r>
            <a:r>
              <a:rPr lang="en-US" dirty="0"/>
              <a:t> HTB </a:t>
            </a:r>
            <a:r>
              <a:rPr lang="en-US" dirty="0" err="1"/>
              <a:t>đã</a:t>
            </a:r>
            <a:r>
              <a:rPr lang="en-US" dirty="0"/>
              <a:t> </a:t>
            </a:r>
            <a:r>
              <a:rPr lang="en-US" dirty="0" err="1"/>
              <a:t>nói</a:t>
            </a:r>
            <a:r>
              <a:rPr lang="en-US" dirty="0"/>
              <a:t> </a:t>
            </a:r>
            <a:r>
              <a:rPr lang="en-US" dirty="0" err="1"/>
              <a:t>cho</a:t>
            </a:r>
            <a:r>
              <a:rPr lang="en-US" dirty="0"/>
              <a:t> HTB 1 </a:t>
            </a:r>
            <a:r>
              <a:rPr lang="en-US" dirty="0" err="1"/>
              <a:t>bài</a:t>
            </a:r>
            <a:r>
              <a:rPr lang="en-US" dirty="0"/>
              <a:t> </a:t>
            </a:r>
            <a:r>
              <a:rPr lang="en-US" dirty="0" err="1"/>
              <a:t>học</a:t>
            </a:r>
            <a:r>
              <a:rPr lang="en-US" dirty="0"/>
              <a:t> </a:t>
            </a:r>
            <a:r>
              <a:rPr lang="en-US" dirty="0" err="1"/>
              <a:t>đầu</a:t>
            </a:r>
            <a:r>
              <a:rPr lang="en-US" dirty="0"/>
              <a:t> </a:t>
            </a:r>
            <a:r>
              <a:rPr lang="en-US" dirty="0" err="1"/>
              <a:t>tiên</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nhận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đánh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giá</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mọi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thứ</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bằng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yêu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thương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sự</a:t>
            </a:r>
            <a:r>
              <a:rPr lang="en-US" sz="1200" dirty="0">
                <a:latin typeface="#9Slide03 Arima Madurai" panose="00000500000000000000" pitchFamily="2" charset="0"/>
                <a:cs typeface="#9Slide03 Arima Madurai" panose="00000500000000000000" pitchFamily="2" charset="0"/>
              </a:rPr>
              <a:t> tin </a:t>
            </a:r>
            <a:r>
              <a:rPr lang="en-US" sz="1200" dirty="0" err="1">
                <a:latin typeface="#9Slide03 Arima Madurai" panose="00000500000000000000" pitchFamily="2" charset="0"/>
                <a:cs typeface="#9Slide03 Arima Madurai" panose="00000500000000000000" pitchFamily="2" charset="0"/>
              </a:rPr>
              <a:t>tưởng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thấu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hiểu</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thứ</a:t>
            </a:r>
            <a:r>
              <a:rPr lang="en-US" dirty="0"/>
              <a:t> 2: “</a:t>
            </a:r>
            <a:r>
              <a:rPr lang="en-US" dirty="0" err="1"/>
              <a:t>Chính</a:t>
            </a:r>
            <a:r>
              <a:rPr lang="en-US" dirty="0"/>
              <a:t> …</a:t>
            </a:r>
            <a:r>
              <a:rPr lang="en-US" dirty="0" err="1"/>
              <a:t>đến</a:t>
            </a:r>
            <a:r>
              <a:rPr lang="en-US" dirty="0"/>
              <a:t> </a:t>
            </a:r>
            <a:r>
              <a:rPr lang="en-US" dirty="0" err="1"/>
              <a:t>thế</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phải</a:t>
            </a:r>
            <a:r>
              <a:rPr lang="en-US" dirty="0"/>
              <a:t> </a:t>
            </a:r>
            <a:r>
              <a:rPr lang="en-US" dirty="0" err="1"/>
              <a:t>hiểu</a:t>
            </a:r>
            <a:r>
              <a:rPr lang="en-US" dirty="0"/>
              <a:t> “</a:t>
            </a:r>
            <a:r>
              <a:rPr lang="en-US" dirty="0" err="1"/>
              <a:t>thời</a:t>
            </a:r>
            <a:r>
              <a:rPr lang="en-US" dirty="0"/>
              <a:t> </a:t>
            </a:r>
            <a:r>
              <a:rPr lang="en-US" dirty="0" err="1"/>
              <a:t>gian</a:t>
            </a:r>
            <a:r>
              <a:rPr lang="en-US" dirty="0"/>
              <a:t> </a:t>
            </a:r>
            <a:r>
              <a:rPr lang="en-US" dirty="0" err="1"/>
              <a:t>mà</a:t>
            </a:r>
            <a:r>
              <a:rPr lang="en-US" dirty="0"/>
              <a:t> </a:t>
            </a:r>
            <a:r>
              <a:rPr lang="en-US" dirty="0" err="1"/>
              <a:t>bạn</a:t>
            </a:r>
            <a:r>
              <a:rPr lang="en-US" dirty="0"/>
              <a:t> </a:t>
            </a:r>
            <a:r>
              <a:rPr lang="en-US" dirty="0" err="1"/>
              <a:t>bỏ</a:t>
            </a:r>
            <a:r>
              <a:rPr lang="en-US" dirty="0"/>
              <a:t> ra” </a:t>
            </a:r>
            <a:r>
              <a:rPr lang="en-US" dirty="0" err="1"/>
              <a:t>chính</a:t>
            </a:r>
            <a:r>
              <a:rPr lang="en-US" dirty="0"/>
              <a:t> </a:t>
            </a:r>
            <a:r>
              <a:rPr lang="en-US" dirty="0" err="1"/>
              <a:t>là</a:t>
            </a:r>
            <a:r>
              <a:rPr lang="en-US" dirty="0"/>
              <a:t> </a:t>
            </a:r>
            <a:r>
              <a:rPr lang="en-US" dirty="0" err="1"/>
              <a:t>cách</a:t>
            </a:r>
            <a:r>
              <a:rPr lang="en-US" dirty="0"/>
              <a:t> </a:t>
            </a:r>
            <a:r>
              <a:rPr lang="en-US" dirty="0" err="1"/>
              <a:t>chúng</a:t>
            </a:r>
            <a:r>
              <a:rPr lang="en-US" dirty="0"/>
              <a:t> ta </a:t>
            </a:r>
            <a:r>
              <a:rPr lang="en-US" dirty="0" err="1"/>
              <a:t>dành</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quan</a:t>
            </a:r>
            <a:r>
              <a:rPr lang="en-US" dirty="0"/>
              <a:t> </a:t>
            </a:r>
            <a:r>
              <a:rPr lang="en-US" dirty="0" err="1"/>
              <a:t>tâm</a:t>
            </a:r>
            <a:r>
              <a:rPr lang="en-US" dirty="0"/>
              <a:t>, chia </a:t>
            </a:r>
            <a:r>
              <a:rPr lang="en-US" dirty="0" err="1"/>
              <a:t>sẻ</a:t>
            </a:r>
            <a:r>
              <a:rPr lang="en-US" dirty="0"/>
              <a:t>, </a:t>
            </a:r>
            <a:r>
              <a:rPr lang="en-US" dirty="0" err="1"/>
              <a:t>giúp</a:t>
            </a:r>
            <a:r>
              <a:rPr lang="en-US" dirty="0"/>
              <a:t> </a:t>
            </a:r>
            <a:r>
              <a:rPr lang="en-US" dirty="0" err="1"/>
              <a:t>đỡ</a:t>
            </a:r>
            <a:r>
              <a:rPr lang="en-US" dirty="0"/>
              <a:t>, </a:t>
            </a:r>
            <a:r>
              <a:rPr lang="en-US" dirty="0" err="1"/>
              <a:t>chăm</a:t>
            </a:r>
            <a:r>
              <a:rPr lang="en-US" dirty="0"/>
              <a:t> </a:t>
            </a:r>
            <a:r>
              <a:rPr lang="en-US" dirty="0" err="1"/>
              <a:t>sóc</a:t>
            </a:r>
            <a:r>
              <a:rPr lang="en-US" dirty="0"/>
              <a:t>, … 1 ai </a:t>
            </a:r>
            <a:r>
              <a:rPr lang="en-US" dirty="0" err="1"/>
              <a:t>đó</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HTB </a:t>
            </a:r>
            <a:r>
              <a:rPr lang="en-US" dirty="0" err="1"/>
              <a:t>đặc</a:t>
            </a:r>
            <a:r>
              <a:rPr lang="en-US" dirty="0"/>
              <a:t> </a:t>
            </a:r>
            <a:r>
              <a:rPr lang="en-US" dirty="0" err="1"/>
              <a:t>biệt</a:t>
            </a:r>
            <a:r>
              <a:rPr lang="en-US" dirty="0"/>
              <a:t> </a:t>
            </a:r>
            <a:r>
              <a:rPr lang="en-US" dirty="0" err="1"/>
              <a:t>vì</a:t>
            </a:r>
            <a:r>
              <a:rPr lang="en-US" dirty="0"/>
              <a:t> HTB </a:t>
            </a:r>
            <a:r>
              <a:rPr lang="en-US" dirty="0" err="1"/>
              <a:t>đã</a:t>
            </a:r>
            <a:r>
              <a:rPr lang="en-US" dirty="0"/>
              <a:t> </a:t>
            </a:r>
            <a:r>
              <a:rPr lang="en-US" dirty="0" err="1"/>
              <a:t>dành</a:t>
            </a:r>
            <a:r>
              <a:rPr lang="en-US" dirty="0"/>
              <a:t> </a:t>
            </a:r>
            <a:r>
              <a:rPr lang="en-US" dirty="0" err="1"/>
              <a:t>thời</a:t>
            </a:r>
            <a:r>
              <a:rPr lang="en-US" dirty="0"/>
              <a:t> </a:t>
            </a:r>
            <a:r>
              <a:rPr lang="en-US" dirty="0" err="1"/>
              <a:t>gian</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chăm</a:t>
            </a:r>
            <a:r>
              <a:rPr lang="en-US" dirty="0"/>
              <a:t> </a:t>
            </a:r>
            <a:r>
              <a:rPr lang="en-US" dirty="0" err="1"/>
              <a:t>sóc</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nó</a:t>
            </a:r>
            <a:r>
              <a:rPr lang="en-US" dirty="0"/>
              <a:t>. </a:t>
            </a:r>
            <a:r>
              <a:rPr lang="en-US" dirty="0" err="1"/>
              <a:t>Và</a:t>
            </a:r>
            <a:r>
              <a:rPr lang="en-US" dirty="0"/>
              <a:t> </a:t>
            </a:r>
            <a:r>
              <a:rPr lang="en-US" dirty="0" err="1"/>
              <a:t>nói</a:t>
            </a:r>
            <a:r>
              <a:rPr lang="en-US" dirty="0"/>
              <a:t> </a:t>
            </a:r>
            <a:r>
              <a:rPr lang="en-US" dirty="0" err="1"/>
              <a:t>rộng</a:t>
            </a:r>
            <a:r>
              <a:rPr lang="en-US" dirty="0"/>
              <a:t> </a:t>
            </a:r>
            <a:r>
              <a:rPr lang="en-US" dirty="0" err="1"/>
              <a:t>hơn</a:t>
            </a:r>
            <a:r>
              <a:rPr lang="en-US" dirty="0"/>
              <a:t>, </a:t>
            </a:r>
            <a:r>
              <a:rPr lang="en-US" dirty="0" err="1"/>
              <a:t>bài</a:t>
            </a:r>
            <a:r>
              <a:rPr lang="en-US" dirty="0"/>
              <a:t> </a:t>
            </a:r>
            <a:r>
              <a:rPr lang="en-US" dirty="0" err="1"/>
              <a:t>học</a:t>
            </a:r>
            <a:r>
              <a:rPr lang="en-US" dirty="0"/>
              <a:t> </a:t>
            </a:r>
            <a:r>
              <a:rPr lang="en-US" dirty="0" err="1"/>
              <a:t>thứ</a:t>
            </a:r>
            <a:r>
              <a:rPr lang="en-US" dirty="0"/>
              <a:t> 2 </a:t>
            </a:r>
            <a:r>
              <a:rPr lang="en-US" dirty="0" err="1"/>
              <a:t>mà</a:t>
            </a:r>
            <a:r>
              <a:rPr lang="en-US" dirty="0"/>
              <a:t> </a:t>
            </a:r>
            <a:r>
              <a:rPr lang="en-US" dirty="0" err="1"/>
              <a:t>cáo</a:t>
            </a:r>
            <a:r>
              <a:rPr lang="en-US" dirty="0"/>
              <a:t> </a:t>
            </a:r>
            <a:r>
              <a:rPr lang="en-US" dirty="0" err="1"/>
              <a:t>gửi</a:t>
            </a:r>
            <a:r>
              <a:rPr lang="en-US" dirty="0"/>
              <a:t> </a:t>
            </a:r>
            <a:r>
              <a:rPr lang="en-US" dirty="0" err="1"/>
              <a:t>đến</a:t>
            </a:r>
            <a:r>
              <a:rPr lang="en-US" dirty="0"/>
              <a:t> HTB </a:t>
            </a:r>
            <a:r>
              <a:rPr lang="en-US" dirty="0" err="1"/>
              <a:t>và</a:t>
            </a:r>
            <a:r>
              <a:rPr lang="en-US" dirty="0"/>
              <a:t> </a:t>
            </a:r>
            <a:r>
              <a:rPr lang="en-US" dirty="0" err="1"/>
              <a:t>tất</a:t>
            </a:r>
            <a:r>
              <a:rPr lang="en-US" dirty="0"/>
              <a:t> </a:t>
            </a:r>
            <a:r>
              <a:rPr lang="en-US" dirty="0" err="1"/>
              <a:t>cả</a:t>
            </a:r>
            <a:r>
              <a:rPr lang="en-US" dirty="0"/>
              <a:t> </a:t>
            </a:r>
            <a:r>
              <a:rPr lang="en-US" dirty="0" err="1"/>
              <a:t>chúng</a:t>
            </a:r>
            <a:r>
              <a:rPr lang="en-US" dirty="0"/>
              <a:t> ta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tâm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dành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thời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vun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đắp</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chăm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chút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cho</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của</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mình</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cuối</a:t>
            </a:r>
            <a:r>
              <a:rPr lang="en-US" dirty="0"/>
              <a:t> </a:t>
            </a:r>
            <a:r>
              <a:rPr lang="en-US" dirty="0" err="1"/>
              <a:t>cùng</a:t>
            </a:r>
            <a:r>
              <a:rPr lang="en-US" dirty="0"/>
              <a:t>: “</a:t>
            </a:r>
            <a:r>
              <a:rPr lang="en-US" dirty="0" err="1"/>
              <a:t>bạn</a:t>
            </a:r>
            <a:r>
              <a:rPr lang="en-US" dirty="0"/>
              <a:t> </a:t>
            </a:r>
            <a:r>
              <a:rPr lang="en-US" dirty="0" err="1"/>
              <a:t>có</a:t>
            </a:r>
            <a:r>
              <a:rPr lang="en-US" dirty="0"/>
              <a:t> </a:t>
            </a:r>
            <a:r>
              <a:rPr lang="en-US" dirty="0" err="1"/>
              <a:t>trách</a:t>
            </a:r>
            <a:r>
              <a:rPr lang="en-US" dirty="0"/>
              <a:t> </a:t>
            </a:r>
            <a:r>
              <a:rPr lang="en-US" dirty="0" err="1"/>
              <a:t>nhiệm</a:t>
            </a:r>
            <a:r>
              <a:rPr lang="en-US" dirty="0"/>
              <a:t> … </a:t>
            </a:r>
            <a:r>
              <a:rPr lang="en-US" dirty="0" err="1"/>
              <a:t>của</a:t>
            </a:r>
            <a:r>
              <a:rPr lang="en-US" dirty="0"/>
              <a:t> </a:t>
            </a:r>
            <a:r>
              <a:rPr lang="en-US" dirty="0" err="1"/>
              <a:t>bạn</a:t>
            </a:r>
            <a:r>
              <a:rPr lang="en-US" dirty="0"/>
              <a:t>”. Ý </a:t>
            </a:r>
            <a:r>
              <a:rPr lang="en-US" dirty="0" err="1"/>
              <a:t>của</a:t>
            </a:r>
            <a:r>
              <a:rPr lang="en-US" dirty="0"/>
              <a:t> </a:t>
            </a:r>
            <a:r>
              <a:rPr lang="en-US" dirty="0" err="1"/>
              <a:t>cáo</a:t>
            </a:r>
            <a:r>
              <a:rPr lang="en-US" dirty="0"/>
              <a:t> </a:t>
            </a:r>
            <a:r>
              <a:rPr lang="en-US" dirty="0" err="1"/>
              <a:t>là</a:t>
            </a:r>
            <a:r>
              <a:rPr lang="en-US" dirty="0"/>
              <a:t> HTB </a:t>
            </a:r>
            <a:r>
              <a:rPr lang="en-US" dirty="0" err="1"/>
              <a:t>đã</a:t>
            </a:r>
            <a:r>
              <a:rPr lang="en-US" dirty="0"/>
              <a:t> ở </a:t>
            </a:r>
            <a:r>
              <a:rPr lang="en-US" dirty="0" err="1"/>
              <a:t>bên</a:t>
            </a:r>
            <a:r>
              <a:rPr lang="en-US" dirty="0"/>
              <a:t>, </a:t>
            </a:r>
            <a:r>
              <a:rPr lang="en-US" dirty="0" err="1"/>
              <a:t>yêu</a:t>
            </a:r>
            <a:r>
              <a:rPr lang="en-US" dirty="0"/>
              <a:t> </a:t>
            </a:r>
            <a:r>
              <a:rPr lang="en-US" dirty="0" err="1"/>
              <a:t>thương</a:t>
            </a:r>
            <a:r>
              <a:rPr lang="en-US" dirty="0"/>
              <a:t> </a:t>
            </a:r>
            <a:r>
              <a:rPr lang="en-US" dirty="0" err="1"/>
              <a:t>và</a:t>
            </a:r>
            <a:r>
              <a:rPr lang="en-US" dirty="0"/>
              <a:t> </a:t>
            </a:r>
            <a:r>
              <a:rPr lang="en-US" dirty="0" err="1"/>
              <a:t>quan</a:t>
            </a:r>
            <a:r>
              <a:rPr lang="en-US" dirty="0"/>
              <a:t> </a:t>
            </a:r>
            <a:r>
              <a:rPr lang="en-US" dirty="0" err="1"/>
              <a:t>tâm</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thì</a:t>
            </a:r>
            <a:r>
              <a:rPr lang="en-US" dirty="0"/>
              <a:t> </a:t>
            </a:r>
            <a:r>
              <a:rPr lang="en-US" dirty="0" err="1"/>
              <a:t>bây</a:t>
            </a:r>
            <a:r>
              <a:rPr lang="en-US" dirty="0"/>
              <a:t> </a:t>
            </a:r>
            <a:r>
              <a:rPr lang="en-US" dirty="0" err="1"/>
              <a:t>giờ</a:t>
            </a:r>
            <a:r>
              <a:rPr lang="en-US" dirty="0"/>
              <a:t>, </a:t>
            </a:r>
            <a:r>
              <a:rPr lang="en-US" dirty="0" err="1"/>
              <a:t>cậu</a:t>
            </a:r>
            <a:r>
              <a:rPr lang="en-US" dirty="0"/>
              <a:t> </a:t>
            </a:r>
            <a:r>
              <a:rPr lang="en-US" dirty="0" err="1"/>
              <a:t>ấy</a:t>
            </a:r>
            <a:r>
              <a:rPr lang="en-US" dirty="0"/>
              <a:t> </a:t>
            </a:r>
            <a:r>
              <a:rPr lang="en-US" dirty="0" err="1"/>
              <a:t>phải</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với</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tức</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trách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nhiệm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giữ</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mối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hệ</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gắn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suốt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đời</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dirty="0" err="1"/>
              <a:t>Cáo</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như</a:t>
            </a:r>
            <a:r>
              <a:rPr lang="en-US" dirty="0"/>
              <a:t> 1 </a:t>
            </a:r>
            <a:r>
              <a:rPr lang="en-US" dirty="0" err="1"/>
              <a:t>nhà</a:t>
            </a:r>
            <a:r>
              <a:rPr lang="en-US" dirty="0"/>
              <a:t> </a:t>
            </a:r>
            <a:r>
              <a:rPr lang="en-US" dirty="0" err="1"/>
              <a:t>hiền</a:t>
            </a:r>
            <a:r>
              <a:rPr lang="en-US" dirty="0"/>
              <a:t> </a:t>
            </a:r>
            <a:r>
              <a:rPr lang="en-US" dirty="0" err="1"/>
              <a:t>triết</a:t>
            </a:r>
            <a:r>
              <a:rPr lang="en-US" dirty="0"/>
              <a:t>. </a:t>
            </a:r>
            <a:r>
              <a:rPr lang="en-US" dirty="0" err="1"/>
              <a:t>Nó</a:t>
            </a:r>
            <a:r>
              <a:rPr lang="en-US" dirty="0"/>
              <a:t> </a:t>
            </a:r>
            <a:r>
              <a:rPr lang="en-US" dirty="0" err="1"/>
              <a:t>đã</a:t>
            </a:r>
            <a:r>
              <a:rPr lang="en-US" dirty="0"/>
              <a:t> chia </a:t>
            </a:r>
            <a:r>
              <a:rPr lang="en-US" dirty="0" err="1"/>
              <a:t>sẻ</a:t>
            </a:r>
            <a:r>
              <a:rPr lang="en-US" dirty="0"/>
              <a:t> 1 </a:t>
            </a:r>
            <a:r>
              <a:rPr lang="en-US" dirty="0" err="1"/>
              <a:t>cách</a:t>
            </a:r>
            <a:r>
              <a:rPr lang="en-US" dirty="0"/>
              <a:t> </a:t>
            </a:r>
            <a:r>
              <a:rPr lang="en-US" dirty="0" err="1"/>
              <a:t>trân</a:t>
            </a:r>
            <a:r>
              <a:rPr lang="en-US" dirty="0"/>
              <a:t> </a:t>
            </a:r>
            <a:r>
              <a:rPr lang="en-US" dirty="0" err="1"/>
              <a:t>thành</a:t>
            </a:r>
            <a:r>
              <a:rPr lang="en-US" dirty="0"/>
              <a:t> </a:t>
            </a:r>
            <a:r>
              <a:rPr lang="en-US" dirty="0" err="1"/>
              <a:t>với</a:t>
            </a:r>
            <a:r>
              <a:rPr lang="en-US" dirty="0"/>
              <a:t> HTB </a:t>
            </a:r>
            <a:r>
              <a:rPr lang="en-US" dirty="0" err="1"/>
              <a:t>về</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và</a:t>
            </a:r>
            <a:r>
              <a:rPr lang="en-US" dirty="0"/>
              <a:t> </a:t>
            </a:r>
            <a:r>
              <a:rPr lang="en-US" dirty="0" err="1"/>
              <a:t>đương</a:t>
            </a:r>
            <a:r>
              <a:rPr lang="en-US" dirty="0"/>
              <a:t> </a:t>
            </a:r>
            <a:r>
              <a:rPr lang="en-US" dirty="0" err="1"/>
              <a:t>nhiên</a:t>
            </a:r>
            <a:r>
              <a:rPr lang="en-US" dirty="0"/>
              <a:t> </a:t>
            </a:r>
            <a:r>
              <a:rPr lang="en-US" dirty="0" err="1"/>
              <a:t>rồi</a:t>
            </a:r>
            <a:r>
              <a:rPr lang="en-US" dirty="0"/>
              <a:t>, HTB </a:t>
            </a:r>
            <a:r>
              <a:rPr lang="en-US" dirty="0" err="1"/>
              <a:t>cũng</a:t>
            </a:r>
            <a:r>
              <a:rPr lang="en-US" dirty="0"/>
              <a:t> </a:t>
            </a:r>
            <a:r>
              <a:rPr lang="en-US" dirty="0" err="1"/>
              <a:t>đã</a:t>
            </a:r>
            <a:r>
              <a:rPr lang="en-US" dirty="0"/>
              <a:t> </a:t>
            </a:r>
            <a:r>
              <a:rPr lang="en-US" dirty="0" err="1"/>
              <a:t>tiếp</a:t>
            </a:r>
            <a:r>
              <a:rPr lang="en-US" dirty="0"/>
              <a:t> </a:t>
            </a:r>
            <a:r>
              <a:rPr lang="en-US" dirty="0" err="1"/>
              <a:t>nhận</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đó</a:t>
            </a:r>
            <a:r>
              <a:rPr lang="en-US" dirty="0"/>
              <a:t> 1 </a:t>
            </a:r>
            <a:r>
              <a:rPr lang="en-US" dirty="0" err="1"/>
              <a:t>cách</a:t>
            </a:r>
            <a:r>
              <a:rPr lang="en-US" dirty="0"/>
              <a:t> </a:t>
            </a:r>
            <a:r>
              <a:rPr lang="en-US" dirty="0" err="1"/>
              <a:t>hiệu</a:t>
            </a:r>
            <a:r>
              <a:rPr lang="en-US" dirty="0"/>
              <a:t> </a:t>
            </a:r>
            <a:r>
              <a:rPr lang="en-US" dirty="0" err="1"/>
              <a:t>quả</a:t>
            </a:r>
            <a:r>
              <a:rPr lang="en-US" dirty="0"/>
              <a:t>, </a:t>
            </a:r>
            <a:r>
              <a:rPr lang="en-US" dirty="0" err="1"/>
              <a:t>coi</a:t>
            </a:r>
            <a:r>
              <a:rPr lang="en-US" dirty="0"/>
              <a:t> </a:t>
            </a:r>
            <a:r>
              <a:rPr lang="en-US" dirty="0" err="1"/>
              <a:t>đó</a:t>
            </a:r>
            <a:r>
              <a:rPr lang="en-US" dirty="0"/>
              <a:t> </a:t>
            </a:r>
            <a:r>
              <a:rPr lang="en-US" dirty="0" err="1"/>
              <a:t>là</a:t>
            </a:r>
            <a:r>
              <a:rPr lang="en-US" dirty="0"/>
              <a:t> 1 </a:t>
            </a:r>
            <a:r>
              <a:rPr lang="en-US" dirty="0" err="1"/>
              <a:t>bài</a:t>
            </a:r>
            <a:r>
              <a:rPr lang="en-US" dirty="0"/>
              <a:t> </a:t>
            </a:r>
            <a:r>
              <a:rPr lang="en-US" dirty="0" err="1"/>
              <a:t>học</a:t>
            </a:r>
            <a:r>
              <a:rPr lang="en-US" dirty="0"/>
              <a:t> </a:t>
            </a:r>
            <a:r>
              <a:rPr lang="en-US" dirty="0" err="1"/>
              <a:t>quý</a:t>
            </a:r>
            <a:r>
              <a:rPr lang="en-US" dirty="0"/>
              <a:t> </a:t>
            </a:r>
            <a:r>
              <a:rPr lang="en-US" dirty="0" err="1"/>
              <a:t>giá</a:t>
            </a:r>
            <a:r>
              <a:rPr lang="en-US" dirty="0"/>
              <a:t>. </a:t>
            </a:r>
            <a:r>
              <a:rPr lang="en-US" dirty="0" err="1"/>
              <a:t>Để</a:t>
            </a:r>
            <a:r>
              <a:rPr lang="en-US" dirty="0"/>
              <a:t> </a:t>
            </a:r>
            <a:r>
              <a:rPr lang="en-US" dirty="0" err="1"/>
              <a:t>rồi</a:t>
            </a:r>
            <a:r>
              <a:rPr lang="en-US" dirty="0"/>
              <a:t>, </a:t>
            </a:r>
            <a:r>
              <a:rPr lang="en-US" dirty="0" err="1"/>
              <a:t>cậu</a:t>
            </a:r>
            <a:r>
              <a:rPr lang="en-US" dirty="0"/>
              <a:t> </a:t>
            </a:r>
            <a:r>
              <a:rPr lang="en-US" dirty="0" err="1"/>
              <a:t>trở</a:t>
            </a:r>
            <a:r>
              <a:rPr lang="en-US" dirty="0"/>
              <a:t> </a:t>
            </a:r>
            <a:r>
              <a:rPr lang="en-US" dirty="0" err="1"/>
              <a:t>về</a:t>
            </a:r>
            <a:r>
              <a:rPr lang="en-US" dirty="0"/>
              <a:t> </a:t>
            </a:r>
            <a:r>
              <a:rPr lang="en-US" dirty="0" err="1"/>
              <a:t>hành</a:t>
            </a:r>
            <a:r>
              <a:rPr lang="en-US" dirty="0"/>
              <a:t> </a:t>
            </a:r>
            <a:r>
              <a:rPr lang="en-US" dirty="0" err="1"/>
              <a:t>tinh</a:t>
            </a:r>
            <a:r>
              <a:rPr lang="en-US" dirty="0"/>
              <a:t> </a:t>
            </a:r>
            <a:r>
              <a:rPr lang="en-US" dirty="0" err="1"/>
              <a:t>của</a:t>
            </a:r>
            <a:r>
              <a:rPr lang="en-US" dirty="0"/>
              <a:t> </a:t>
            </a:r>
            <a:r>
              <a:rPr lang="en-US" dirty="0" err="1"/>
              <a:t>mình</a:t>
            </a:r>
            <a:r>
              <a:rPr lang="en-US" dirty="0"/>
              <a:t> </a:t>
            </a:r>
            <a:r>
              <a:rPr lang="en-US" dirty="0" err="1"/>
              <a:t>trong</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trở</a:t>
            </a:r>
            <a:r>
              <a:rPr lang="en-US" dirty="0"/>
              <a:t> </a:t>
            </a:r>
            <a:r>
              <a:rPr lang="en-US" dirty="0" err="1"/>
              <a:t>về</a:t>
            </a:r>
            <a:r>
              <a:rPr lang="en-US" dirty="0"/>
              <a:t> </a:t>
            </a:r>
            <a:r>
              <a:rPr lang="en-US" dirty="0" err="1"/>
              <a:t>với</a:t>
            </a:r>
            <a:r>
              <a:rPr lang="en-US" dirty="0"/>
              <a:t> </a:t>
            </a:r>
            <a:r>
              <a:rPr lang="en-US" dirty="0" err="1"/>
              <a:t>bông</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với</a:t>
            </a:r>
            <a:r>
              <a:rPr lang="en-US" dirty="0"/>
              <a:t> </a:t>
            </a:r>
            <a:r>
              <a:rPr lang="en-US" dirty="0" err="1"/>
              <a:t>niềm</a:t>
            </a:r>
            <a:r>
              <a:rPr lang="en-US" dirty="0"/>
              <a:t> </a:t>
            </a:r>
            <a:r>
              <a:rPr lang="en-US" dirty="0" err="1"/>
              <a:t>trân</a:t>
            </a:r>
            <a:r>
              <a:rPr lang="en-US" dirty="0"/>
              <a:t> </a:t>
            </a:r>
            <a:r>
              <a:rPr lang="en-US" dirty="0" err="1"/>
              <a:t>trọng</a:t>
            </a:r>
            <a:r>
              <a:rPr lang="en-US"/>
              <a:t>.</a:t>
            </a:r>
            <a:endParaRPr lang="en-US" sz="1200" dirty="0">
              <a:latin typeface="#9Slide03 Arima Madurai" panose="00000500000000000000" pitchFamily="2" charset="0"/>
              <a:cs typeface="#9Slide03 Arima Madurai" panose="00000500000000000000" pitchFamily="2" charset="0"/>
            </a:endParaRPr>
          </a:p>
        </p:txBody>
      </p:sp>
      <p:sp>
        <p:nvSpPr>
          <p:cNvPr id="4" name="Slide Number Placeholder 3"/>
          <p:cNvSpPr>
            <a:spLocks noGrp="1"/>
          </p:cNvSpPr>
          <p:nvPr>
            <p:ph type="sldNum" sz="quarter" idx="5"/>
          </p:nvPr>
        </p:nvSpPr>
        <p:spPr/>
        <p:txBody>
          <a:bodyPr/>
          <a:lstStyle/>
          <a:p>
            <a:fld id="{0FEFC893-84E9-4A1E-9B79-6159DD792B53}" type="slidenum">
              <a:rPr lang="en-US" smtClean="0"/>
              <a:pPr/>
              <a:t>43</a:t>
            </a:fld>
            <a:endParaRPr lang="en-US"/>
          </a:p>
        </p:txBody>
      </p:sp>
    </p:spTree>
    <p:extLst>
      <p:ext uri="{BB962C8B-B14F-4D97-AF65-F5344CB8AC3E}">
        <p14:creationId xmlns:p14="http://schemas.microsoft.com/office/powerpoint/2010/main" val="314234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44</a:t>
            </a:fld>
            <a:endParaRPr lang="en-US"/>
          </a:p>
        </p:txBody>
      </p:sp>
    </p:spTree>
    <p:extLst>
      <p:ext uri="{BB962C8B-B14F-4D97-AF65-F5344CB8AC3E}">
        <p14:creationId xmlns:p14="http://schemas.microsoft.com/office/powerpoint/2010/main" val="44000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p>
          <a:p>
            <a:pPr marL="171450" indent="-171450">
              <a:buFontTx/>
              <a:buChar char="-"/>
            </a:pPr>
            <a:r>
              <a:rPr lang="en-US" dirty="0"/>
              <a:t>Sau </a:t>
            </a:r>
            <a:r>
              <a:rPr lang="en-US" dirty="0" err="1"/>
              <a:t>khi</a:t>
            </a:r>
            <a:r>
              <a:rPr lang="en-US" dirty="0"/>
              <a:t> chia </a:t>
            </a:r>
            <a:r>
              <a:rPr lang="en-US" dirty="0" err="1"/>
              <a:t>tay</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cáo</a:t>
            </a:r>
            <a:r>
              <a:rPr lang="en-US" dirty="0"/>
              <a:t> </a:t>
            </a:r>
            <a:r>
              <a:rPr lang="en-US" dirty="0" err="1"/>
              <a:t>có</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đau</a:t>
            </a:r>
            <a:r>
              <a:rPr lang="en-US" dirty="0"/>
              <a:t> </a:t>
            </a:r>
            <a:r>
              <a:rPr lang="en-US" dirty="0" err="1"/>
              <a:t>khổ</a:t>
            </a:r>
            <a:r>
              <a:rPr lang="en-US" dirty="0"/>
              <a:t> </a:t>
            </a:r>
            <a:r>
              <a:rPr lang="en-US" dirty="0" err="1"/>
              <a:t>không</a:t>
            </a:r>
            <a:r>
              <a:rPr lang="en-US" dirty="0"/>
              <a:t>?</a:t>
            </a:r>
          </a:p>
          <a:p>
            <a:pPr marL="171450" indent="-171450">
              <a:buFontTx/>
              <a:buChar char="-"/>
            </a:pPr>
            <a:r>
              <a:rPr lang="en-US" dirty="0" err="1"/>
              <a:t>Cáo</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suy</a:t>
            </a:r>
            <a:r>
              <a:rPr lang="en-US" dirty="0"/>
              <a:t> </a:t>
            </a:r>
            <a:r>
              <a:rPr lang="en-US" dirty="0" err="1"/>
              <a:t>nghĩ</a:t>
            </a:r>
            <a:r>
              <a:rPr lang="en-US" dirty="0"/>
              <a:t> </a:t>
            </a:r>
            <a:r>
              <a:rPr lang="en-US" dirty="0" err="1"/>
              <a:t>gì</a:t>
            </a:r>
            <a:r>
              <a:rPr lang="en-US" dirty="0"/>
              <a:t> </a:t>
            </a:r>
            <a:r>
              <a:rPr lang="en-US" dirty="0" err="1"/>
              <a:t>khi</a:t>
            </a:r>
            <a:r>
              <a:rPr lang="en-US" dirty="0"/>
              <a:t> </a:t>
            </a:r>
            <a:r>
              <a:rPr lang="en-US" dirty="0" err="1"/>
              <a:t>nhìn</a:t>
            </a:r>
            <a:r>
              <a:rPr lang="en-US" dirty="0"/>
              <a:t> </a:t>
            </a:r>
            <a:r>
              <a:rPr lang="en-US" dirty="0" err="1"/>
              <a:t>màu</a:t>
            </a:r>
            <a:r>
              <a:rPr lang="en-US" dirty="0"/>
              <a:t> </a:t>
            </a:r>
            <a:r>
              <a:rPr lang="en-US" dirty="0" err="1"/>
              <a:t>vàng</a:t>
            </a:r>
            <a:r>
              <a:rPr lang="en-US" dirty="0"/>
              <a:t> </a:t>
            </a:r>
            <a:r>
              <a:rPr lang="en-US" dirty="0" err="1"/>
              <a:t>óng</a:t>
            </a:r>
            <a:r>
              <a:rPr lang="en-US" dirty="0"/>
              <a:t> ả </a:t>
            </a:r>
            <a:r>
              <a:rPr lang="en-US" dirty="0" err="1"/>
              <a:t>của</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khi</a:t>
            </a:r>
            <a:r>
              <a:rPr lang="en-US" dirty="0"/>
              <a:t> </a:t>
            </a:r>
            <a:r>
              <a:rPr lang="en-US" dirty="0" err="1"/>
              <a:t>nghe</a:t>
            </a:r>
            <a:r>
              <a:rPr lang="en-US" dirty="0"/>
              <a:t> </a:t>
            </a:r>
            <a:r>
              <a:rPr lang="en-US" dirty="0" err="1"/>
              <a:t>tiếng</a:t>
            </a:r>
            <a:r>
              <a:rPr lang="en-US" dirty="0"/>
              <a:t> </a:t>
            </a:r>
            <a:r>
              <a:rPr lang="en-US" dirty="0" err="1"/>
              <a:t>gió</a:t>
            </a:r>
            <a:r>
              <a:rPr lang="en-US" dirty="0"/>
              <a:t> </a:t>
            </a:r>
            <a:r>
              <a:rPr lang="en-US" dirty="0" err="1"/>
              <a:t>thổi</a:t>
            </a:r>
            <a:r>
              <a:rPr lang="en-US" dirty="0"/>
              <a:t> </a:t>
            </a:r>
            <a:r>
              <a:rPr lang="en-US" dirty="0" err="1"/>
              <a:t>trên</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a:t>
            </a:r>
          </a:p>
          <a:p>
            <a:pPr marL="171450" indent="-171450">
              <a:buFontTx/>
              <a:buChar char="-"/>
            </a:pPr>
            <a:r>
              <a:rPr lang="en-US" dirty="0" err="1"/>
              <a:t>Mong</a:t>
            </a:r>
            <a:r>
              <a:rPr lang="en-US" dirty="0"/>
              <a:t> </a:t>
            </a:r>
            <a:r>
              <a:rPr lang="en-US" dirty="0" err="1"/>
              <a:t>muốn</a:t>
            </a:r>
            <a:r>
              <a:rPr lang="en-US" dirty="0"/>
              <a:t> </a:t>
            </a:r>
            <a:r>
              <a:rPr lang="en-US" dirty="0" err="1"/>
              <a:t>của</a:t>
            </a:r>
            <a:r>
              <a:rPr lang="en-US" dirty="0"/>
              <a:t> </a:t>
            </a:r>
            <a:r>
              <a:rPr lang="en-US" dirty="0" err="1"/>
              <a:t>cáo</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48</a:t>
            </a:fld>
            <a:endParaRPr lang="en-US"/>
          </a:p>
        </p:txBody>
      </p:sp>
    </p:spTree>
    <p:extLst>
      <p:ext uri="{BB962C8B-B14F-4D97-AF65-F5344CB8AC3E}">
        <p14:creationId xmlns:p14="http://schemas.microsoft.com/office/powerpoint/2010/main" val="23750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49</a:t>
            </a:fld>
            <a:endParaRPr lang="en-US"/>
          </a:p>
        </p:txBody>
      </p:sp>
    </p:spTree>
    <p:extLst>
      <p:ext uri="{BB962C8B-B14F-4D97-AF65-F5344CB8AC3E}">
        <p14:creationId xmlns:p14="http://schemas.microsoft.com/office/powerpoint/2010/main" val="132326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sẽ</a:t>
            </a:r>
            <a:r>
              <a:rPr lang="en-US" dirty="0"/>
              <a:t> </a:t>
            </a:r>
            <a:r>
              <a:rPr lang="en-US" dirty="0" err="1"/>
              <a:t>cùng</a:t>
            </a:r>
            <a:r>
              <a:rPr lang="en-US" dirty="0"/>
              <a:t> </a:t>
            </a:r>
            <a:r>
              <a:rPr lang="en-US" dirty="0" err="1"/>
              <a:t>đọc</a:t>
            </a:r>
            <a:r>
              <a:rPr lang="en-US" dirty="0"/>
              <a:t> </a:t>
            </a:r>
            <a:r>
              <a:rPr lang="en-US" dirty="0" err="1"/>
              <a:t>văn</a:t>
            </a:r>
            <a:r>
              <a:rPr lang="en-US" dirty="0"/>
              <a:t> </a:t>
            </a:r>
            <a:r>
              <a:rPr lang="en-US" dirty="0" err="1"/>
              <a:t>bản</a:t>
            </a:r>
            <a:r>
              <a:rPr lang="en-US" dirty="0"/>
              <a:t> </a:t>
            </a:r>
            <a:r>
              <a:rPr lang="en-US" dirty="0" err="1"/>
              <a:t>theo</a:t>
            </a:r>
            <a:r>
              <a:rPr lang="en-US" dirty="0"/>
              <a:t> </a:t>
            </a:r>
            <a:r>
              <a:rPr lang="en-US" dirty="0" err="1"/>
              <a:t>cách</a:t>
            </a:r>
            <a:r>
              <a:rPr lang="en-US" dirty="0"/>
              <a:t> </a:t>
            </a:r>
            <a:r>
              <a:rPr lang="en-US" dirty="0" err="1"/>
              <a:t>ohaan</a:t>
            </a:r>
            <a:r>
              <a:rPr lang="en-US" dirty="0"/>
              <a:t> </a:t>
            </a:r>
            <a:r>
              <a:rPr lang="en-US" dirty="0" err="1"/>
              <a:t>vai</a:t>
            </a:r>
            <a:r>
              <a:rPr lang="en-US" dirty="0"/>
              <a:t>, </a:t>
            </a:r>
            <a:r>
              <a:rPr lang="en-US" dirty="0" err="1"/>
              <a:t>khi</a:t>
            </a:r>
            <a:r>
              <a:rPr lang="en-US" dirty="0"/>
              <a:t> </a:t>
            </a:r>
            <a:r>
              <a:rPr lang="en-US" dirty="0" err="1"/>
              <a:t>đọc</a:t>
            </a:r>
            <a:r>
              <a:rPr lang="en-US" dirty="0"/>
              <a:t>, </a:t>
            </a:r>
            <a:r>
              <a:rPr lang="en-US" dirty="0" err="1"/>
              <a:t>các</a:t>
            </a:r>
            <a:r>
              <a:rPr lang="en-US" dirty="0"/>
              <a:t> </a:t>
            </a:r>
            <a:r>
              <a:rPr lang="en-US" dirty="0" err="1"/>
              <a:t>em</a:t>
            </a:r>
            <a:r>
              <a:rPr lang="en-US" dirty="0"/>
              <a:t> </a:t>
            </a:r>
            <a:r>
              <a:rPr lang="en-US" dirty="0" err="1"/>
              <a:t>chú</a:t>
            </a:r>
            <a:r>
              <a:rPr lang="en-US" dirty="0"/>
              <a:t> ý …</a:t>
            </a: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Các</a:t>
            </a:r>
            <a:r>
              <a:rPr lang="en-US" dirty="0"/>
              <a:t> </a:t>
            </a:r>
            <a:r>
              <a:rPr lang="en-US" dirty="0" err="1"/>
              <a:t>em</a:t>
            </a:r>
            <a:r>
              <a:rPr lang="en-US" dirty="0"/>
              <a:t> ạ, </a:t>
            </a:r>
            <a:r>
              <a:rPr lang="en-US" dirty="0" err="1"/>
              <a:t>khi</a:t>
            </a:r>
            <a:r>
              <a:rPr lang="en-US" dirty="0"/>
              <a:t> </a:t>
            </a:r>
            <a:r>
              <a:rPr lang="en-US" dirty="0" err="1"/>
              <a:t>đọc</a:t>
            </a:r>
            <a:r>
              <a:rPr lang="en-US" dirty="0"/>
              <a:t> </a:t>
            </a:r>
            <a:r>
              <a:rPr lang="en-US" dirty="0" err="1"/>
              <a:t>diễn</a:t>
            </a:r>
            <a:r>
              <a:rPr lang="en-US" dirty="0"/>
              <a:t> </a:t>
            </a:r>
            <a:r>
              <a:rPr lang="en-US" dirty="0" err="1"/>
              <a:t>cảm</a:t>
            </a:r>
            <a:r>
              <a:rPr lang="en-US" dirty="0"/>
              <a:t> 1 </a:t>
            </a:r>
            <a:r>
              <a:rPr lang="en-US" dirty="0" err="1"/>
              <a:t>văn</a:t>
            </a:r>
            <a:r>
              <a:rPr lang="en-US" dirty="0"/>
              <a:t> </a:t>
            </a:r>
            <a:r>
              <a:rPr lang="en-US" dirty="0" err="1"/>
              <a:t>bản</a:t>
            </a:r>
            <a:r>
              <a:rPr lang="en-US" dirty="0"/>
              <a:t>, </a:t>
            </a:r>
            <a:r>
              <a:rPr lang="en-US" dirty="0" err="1"/>
              <a:t>nó</a:t>
            </a:r>
            <a:r>
              <a:rPr lang="en-US" dirty="0"/>
              <a:t> k </a:t>
            </a:r>
            <a:r>
              <a:rPr lang="en-US" dirty="0" err="1"/>
              <a:t>chỉ</a:t>
            </a:r>
            <a:r>
              <a:rPr lang="en-US" dirty="0"/>
              <a:t> </a:t>
            </a:r>
            <a:r>
              <a:rPr lang="en-US" dirty="0" err="1"/>
              <a:t>giúp</a:t>
            </a:r>
            <a:r>
              <a:rPr lang="en-US" dirty="0"/>
              <a:t> </a:t>
            </a:r>
            <a:r>
              <a:rPr lang="en-US" dirty="0" err="1"/>
              <a:t>chúng</a:t>
            </a:r>
            <a:r>
              <a:rPr lang="en-US" dirty="0"/>
              <a:t> ta </a:t>
            </a:r>
            <a:r>
              <a:rPr lang="en-US" dirty="0" err="1"/>
              <a:t>hiểu</a:t>
            </a:r>
            <a:r>
              <a:rPr lang="en-US" dirty="0"/>
              <a:t> </a:t>
            </a:r>
            <a:r>
              <a:rPr lang="en-US" dirty="0" err="1"/>
              <a:t>được</a:t>
            </a:r>
            <a:r>
              <a:rPr lang="en-US" dirty="0"/>
              <a:t> </a:t>
            </a:r>
            <a:r>
              <a:rPr lang="en-US" dirty="0" err="1"/>
              <a:t>nội</a:t>
            </a:r>
            <a:r>
              <a:rPr lang="en-US" dirty="0"/>
              <a:t> dung </a:t>
            </a:r>
            <a:r>
              <a:rPr lang="en-US" dirty="0" err="1"/>
              <a:t>của</a:t>
            </a:r>
            <a:r>
              <a:rPr lang="en-US" dirty="0"/>
              <a:t> 1 </a:t>
            </a:r>
            <a:r>
              <a:rPr lang="en-US" dirty="0" err="1"/>
              <a:t>văn</a:t>
            </a:r>
            <a:r>
              <a:rPr lang="en-US" dirty="0"/>
              <a:t> </a:t>
            </a:r>
            <a:r>
              <a:rPr lang="en-US" dirty="0" err="1"/>
              <a:t>bản</a:t>
            </a:r>
            <a:r>
              <a:rPr lang="en-US" dirty="0"/>
              <a:t> </a:t>
            </a:r>
            <a:r>
              <a:rPr lang="en-US" dirty="0" err="1"/>
              <a:t>mà</a:t>
            </a:r>
            <a:r>
              <a:rPr lang="en-US" dirty="0"/>
              <a:t> </a:t>
            </a:r>
            <a:r>
              <a:rPr lang="en-US" dirty="0" err="1"/>
              <a:t>còn</a:t>
            </a:r>
            <a:r>
              <a:rPr lang="en-US" dirty="0"/>
              <a:t> </a:t>
            </a:r>
            <a:r>
              <a:rPr lang="en-US" dirty="0" err="1"/>
              <a:t>lan</a:t>
            </a:r>
            <a:r>
              <a:rPr lang="en-US" dirty="0"/>
              <a:t> </a:t>
            </a:r>
            <a:r>
              <a:rPr lang="en-US" dirty="0" err="1"/>
              <a:t>truyền</a:t>
            </a:r>
            <a:r>
              <a:rPr lang="en-US" dirty="0"/>
              <a:t> </a:t>
            </a:r>
            <a:r>
              <a:rPr lang="en-US" dirty="0" err="1"/>
              <a:t>cái</a:t>
            </a:r>
            <a:r>
              <a:rPr lang="en-US" dirty="0"/>
              <a:t> </a:t>
            </a:r>
            <a:r>
              <a:rPr lang="en-US" dirty="0" err="1"/>
              <a:t>sự</a:t>
            </a:r>
            <a:r>
              <a:rPr lang="en-US" dirty="0"/>
              <a:t> </a:t>
            </a:r>
            <a:r>
              <a:rPr lang="en-US" dirty="0" err="1"/>
              <a:t>hiểu</a:t>
            </a:r>
            <a:r>
              <a:rPr lang="en-US" dirty="0"/>
              <a:t> </a:t>
            </a:r>
            <a:r>
              <a:rPr lang="en-US" dirty="0" err="1"/>
              <a:t>và</a:t>
            </a:r>
            <a:r>
              <a:rPr lang="en-US" dirty="0"/>
              <a:t> </a:t>
            </a:r>
            <a:r>
              <a:rPr lang="en-US" dirty="0" err="1"/>
              <a:t>yêu</a:t>
            </a:r>
            <a:r>
              <a:rPr lang="en-US" dirty="0"/>
              <a:t> </a:t>
            </a:r>
            <a:r>
              <a:rPr lang="en-US" dirty="0" err="1"/>
              <a:t>thích</a:t>
            </a:r>
            <a:r>
              <a:rPr lang="en-US" dirty="0"/>
              <a:t> </a:t>
            </a:r>
            <a:r>
              <a:rPr lang="en-US" dirty="0" err="1"/>
              <a:t>văn</a:t>
            </a:r>
            <a:r>
              <a:rPr lang="en-US" dirty="0"/>
              <a:t> </a:t>
            </a:r>
            <a:r>
              <a:rPr lang="en-US" dirty="0" err="1"/>
              <a:t>bản</a:t>
            </a:r>
            <a:r>
              <a:rPr lang="en-US" dirty="0"/>
              <a:t> </a:t>
            </a:r>
            <a:r>
              <a:rPr lang="en-US" dirty="0" err="1"/>
              <a:t>đó</a:t>
            </a:r>
            <a:r>
              <a:rPr lang="en-US" dirty="0"/>
              <a:t> </a:t>
            </a:r>
            <a:r>
              <a:rPr lang="en-US" dirty="0" err="1"/>
              <a:t>đến</a:t>
            </a:r>
            <a:r>
              <a:rPr lang="en-US" dirty="0"/>
              <a:t> </a:t>
            </a:r>
            <a:r>
              <a:rPr lang="en-US" dirty="0" err="1"/>
              <a:t>cho</a:t>
            </a:r>
            <a:r>
              <a:rPr lang="en-US" dirty="0"/>
              <a:t> </a:t>
            </a:r>
            <a:r>
              <a:rPr lang="en-US" dirty="0" err="1"/>
              <a:t>người</a:t>
            </a:r>
            <a:r>
              <a:rPr lang="en-US" dirty="0"/>
              <a:t> </a:t>
            </a:r>
            <a:r>
              <a:rPr lang="en-US" dirty="0" err="1"/>
              <a:t>khác</a:t>
            </a:r>
            <a:r>
              <a:rPr lang="en-US" dirty="0"/>
              <a:t> </a:t>
            </a:r>
            <a:r>
              <a:rPr lang="en-US" dirty="0" err="1"/>
              <a:t>nữa</a:t>
            </a:r>
            <a:r>
              <a:rPr lang="en-US" dirty="0"/>
              <a:t>, </a:t>
            </a:r>
            <a:r>
              <a:rPr lang="en-US" dirty="0" err="1"/>
              <a:t>thế</a:t>
            </a:r>
            <a:r>
              <a:rPr lang="en-US" dirty="0"/>
              <a:t> </a:t>
            </a:r>
            <a:r>
              <a:rPr lang="en-US" dirty="0" err="1"/>
              <a:t>nên</a:t>
            </a:r>
            <a:r>
              <a:rPr lang="en-US" dirty="0"/>
              <a:t> </a:t>
            </a:r>
            <a:r>
              <a:rPr lang="en-US" dirty="0" err="1"/>
              <a:t>chúng</a:t>
            </a:r>
            <a:r>
              <a:rPr lang="en-US" dirty="0"/>
              <a:t> ta </a:t>
            </a:r>
            <a:r>
              <a:rPr lang="en-US" dirty="0" err="1"/>
              <a:t>hãy</a:t>
            </a:r>
            <a:r>
              <a:rPr lang="en-US" dirty="0"/>
              <a:t> </a:t>
            </a:r>
            <a:r>
              <a:rPr lang="en-US" dirty="0" err="1"/>
              <a:t>học</a:t>
            </a:r>
            <a:r>
              <a:rPr lang="en-US" dirty="0"/>
              <a:t> </a:t>
            </a:r>
            <a:r>
              <a:rPr lang="en-US" dirty="0" err="1"/>
              <a:t>bạn</a:t>
            </a:r>
            <a:r>
              <a:rPr lang="en-US" dirty="0"/>
              <a:t> </a:t>
            </a:r>
            <a:r>
              <a:rPr lang="en-US" dirty="0" err="1"/>
              <a:t>nhé</a:t>
            </a:r>
            <a:r>
              <a:rPr lang="en-US" dirty="0"/>
              <a:t>, </a:t>
            </a:r>
            <a:r>
              <a:rPr lang="en-US" dirty="0" err="1"/>
              <a:t>đừng</a:t>
            </a:r>
            <a:r>
              <a:rPr lang="en-US" dirty="0"/>
              <a:t> </a:t>
            </a:r>
            <a:r>
              <a:rPr lang="en-US" dirty="0" err="1"/>
              <a:t>ngại</a:t>
            </a:r>
            <a:r>
              <a:rPr lang="en-US" dirty="0"/>
              <a:t> </a:t>
            </a:r>
            <a:r>
              <a:rPr lang="en-US" dirty="0" err="1"/>
              <a:t>ngần</a:t>
            </a:r>
            <a:r>
              <a:rPr lang="en-US" dirty="0"/>
              <a:t> </a:t>
            </a:r>
            <a:r>
              <a:rPr lang="en-US" dirty="0" err="1"/>
              <a:t>khi</a:t>
            </a:r>
            <a:r>
              <a:rPr lang="en-US" dirty="0"/>
              <a:t> </a:t>
            </a:r>
            <a:r>
              <a:rPr lang="en-US" dirty="0" err="1"/>
              <a:t>thể</a:t>
            </a:r>
            <a:r>
              <a:rPr lang="en-US" dirty="0"/>
              <a:t> </a:t>
            </a:r>
            <a:r>
              <a:rPr lang="en-US" dirty="0" err="1"/>
              <a:t>hiện</a:t>
            </a:r>
            <a:r>
              <a:rPr lang="en-US" dirty="0"/>
              <a:t> </a:t>
            </a:r>
            <a:r>
              <a:rPr lang="en-US" dirty="0" err="1"/>
              <a:t>giọng</a:t>
            </a:r>
            <a:r>
              <a:rPr lang="en-US" dirty="0"/>
              <a:t> </a:t>
            </a:r>
            <a:r>
              <a:rPr lang="en-US" dirty="0" err="1"/>
              <a:t>đọc</a:t>
            </a:r>
            <a:r>
              <a:rPr lang="en-US" dirty="0"/>
              <a:t> </a:t>
            </a:r>
            <a:r>
              <a:rPr lang="en-US" dirty="0" err="1"/>
              <a:t>của</a:t>
            </a:r>
            <a:r>
              <a:rPr lang="en-US" dirty="0"/>
              <a:t> </a:t>
            </a:r>
            <a:r>
              <a:rPr lang="en-US" dirty="0" err="1"/>
              <a:t>các</a:t>
            </a:r>
            <a:r>
              <a:rPr lang="en-US" dirty="0"/>
              <a:t> </a:t>
            </a:r>
            <a:r>
              <a:rPr lang="en-US" dirty="0" err="1"/>
              <a:t>nhân</a:t>
            </a:r>
            <a:r>
              <a:rPr lang="en-US" dirty="0"/>
              <a:t> </a:t>
            </a:r>
            <a:r>
              <a:rPr lang="en-US" dirty="0" err="1"/>
              <a:t>vật</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8</a:t>
            </a:fld>
            <a:endParaRPr lang="en-US"/>
          </a:p>
        </p:txBody>
      </p:sp>
    </p:spTree>
    <p:extLst>
      <p:ext uri="{BB962C8B-B14F-4D97-AF65-F5344CB8AC3E}">
        <p14:creationId xmlns:p14="http://schemas.microsoft.com/office/powerpoint/2010/main" val="403258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8038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19</a:t>
            </a:fld>
            <a:endParaRPr lang="en-US"/>
          </a:p>
        </p:txBody>
      </p:sp>
    </p:spTree>
    <p:extLst>
      <p:ext uri="{BB962C8B-B14F-4D97-AF65-F5344CB8AC3E}">
        <p14:creationId xmlns:p14="http://schemas.microsoft.com/office/powerpoint/2010/main" val="170392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Slide Image Placeholder 1"/>
          <p:cNvSpPr>
            <a:spLocks noGrp="1" noRot="1" noChangeAspect="1"/>
          </p:cNvSpPr>
          <p:nvPr>
            <p:ph type="sldImg"/>
          </p:nvPr>
        </p:nvSpPr>
        <p:spPr bwMode="auto">
          <a:noFill/>
          <a:ln>
            <a:solidFill>
              <a:srgbClr val="000000"/>
            </a:solidFill>
            <a:miter lim="800000"/>
            <a:headEnd/>
            <a:tailEnd/>
          </a:ln>
        </p:spPr>
      </p:sp>
      <p:sp>
        <p:nvSpPr>
          <p:cNvPr id="441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1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82A1BD-D00E-437E-8370-83ECEC71B47C}" type="slidenum">
              <a:rPr lang="en-US">
                <a:solidFill>
                  <a:srgbClr val="000000"/>
                </a:solidFill>
                <a:cs typeface="Arial" charset="0"/>
              </a:rPr>
              <a:pPr fontAlgn="base">
                <a:spcBef>
                  <a:spcPct val="0"/>
                </a:spcBef>
                <a:spcAft>
                  <a:spcPct val="0"/>
                </a:spcAft>
                <a:defRPr/>
              </a:pPr>
              <a:t>20</a:t>
            </a:fld>
            <a:endParaRPr lang="en-US">
              <a:solidFill>
                <a:srgbClr val="000000"/>
              </a:solidFill>
              <a:cs typeface="Arial" charset="0"/>
            </a:endParaRPr>
          </a:p>
        </p:txBody>
      </p:sp>
    </p:spTree>
    <p:extLst>
      <p:ext uri="{BB962C8B-B14F-4D97-AF65-F5344CB8AC3E}">
        <p14:creationId xmlns:p14="http://schemas.microsoft.com/office/powerpoint/2010/main" val="147151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21</a:t>
            </a:fld>
            <a:endParaRPr lang="en-US"/>
          </a:p>
        </p:txBody>
      </p:sp>
    </p:spTree>
    <p:extLst>
      <p:ext uri="{BB962C8B-B14F-4D97-AF65-F5344CB8AC3E}">
        <p14:creationId xmlns:p14="http://schemas.microsoft.com/office/powerpoint/2010/main" val="300550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22</a:t>
            </a:fld>
            <a:endParaRPr lang="en-US"/>
          </a:p>
        </p:txBody>
      </p:sp>
    </p:spTree>
    <p:extLst>
      <p:ext uri="{BB962C8B-B14F-4D97-AF65-F5344CB8AC3E}">
        <p14:creationId xmlns:p14="http://schemas.microsoft.com/office/powerpoint/2010/main" val="387147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err="1"/>
              <a:t>Như</a:t>
            </a:r>
            <a:r>
              <a:rPr lang="en-US" dirty="0"/>
              <a:t> </a:t>
            </a:r>
            <a:r>
              <a:rPr lang="en-US" dirty="0" err="1"/>
              <a:t>vậy</a:t>
            </a:r>
            <a:r>
              <a:rPr lang="en-US" dirty="0"/>
              <a:t>, ta </a:t>
            </a:r>
            <a:r>
              <a:rPr lang="en-US" dirty="0" err="1"/>
              <a:t>thấy</a:t>
            </a:r>
            <a:r>
              <a:rPr lang="en-US" dirty="0"/>
              <a:t> </a:t>
            </a:r>
            <a:r>
              <a:rPr lang="en-US" dirty="0" err="1"/>
              <a:t>cả</a:t>
            </a:r>
            <a:r>
              <a:rPr lang="en-US" dirty="0"/>
              <a:t> HTB </a:t>
            </a:r>
            <a:r>
              <a:rPr lang="en-US" dirty="0" err="1"/>
              <a:t>và</a:t>
            </a:r>
            <a:r>
              <a:rPr lang="en-US" dirty="0"/>
              <a:t> </a:t>
            </a:r>
            <a:r>
              <a:rPr lang="en-US" dirty="0" err="1"/>
              <a:t>cáo</a:t>
            </a:r>
            <a:r>
              <a:rPr lang="en-US" dirty="0"/>
              <a:t> </a:t>
            </a:r>
            <a:r>
              <a:rPr lang="en-US" dirty="0" err="1"/>
              <a:t>đều</a:t>
            </a:r>
            <a:r>
              <a:rPr lang="en-US" dirty="0"/>
              <a:t> </a:t>
            </a:r>
            <a:r>
              <a:rPr lang="en-US" dirty="0" err="1"/>
              <a:t>gặp</a:t>
            </a:r>
            <a:r>
              <a:rPr lang="en-US" dirty="0"/>
              <a:t> </a:t>
            </a:r>
            <a:r>
              <a:rPr lang="en-US" dirty="0" err="1"/>
              <a:t>nhau</a:t>
            </a:r>
            <a:r>
              <a:rPr lang="en-US" dirty="0"/>
              <a:t> </a:t>
            </a:r>
            <a:r>
              <a:rPr lang="en-US" dirty="0" err="1"/>
              <a:t>trong</a:t>
            </a:r>
            <a:r>
              <a:rPr lang="en-US" dirty="0"/>
              <a:t> </a:t>
            </a:r>
            <a:r>
              <a:rPr lang="en-US" dirty="0" err="1"/>
              <a:t>cùng</a:t>
            </a:r>
            <a:r>
              <a:rPr lang="en-US" dirty="0"/>
              <a:t> 1 </a:t>
            </a:r>
            <a:r>
              <a:rPr lang="en-US" dirty="0" err="1"/>
              <a:t>hoàn</a:t>
            </a:r>
            <a:r>
              <a:rPr lang="en-US" dirty="0"/>
              <a:t> </a:t>
            </a:r>
            <a:r>
              <a:rPr lang="en-US" dirty="0" err="1"/>
              <a:t>cảnh</a:t>
            </a:r>
            <a:r>
              <a:rPr lang="en-US" dirty="0"/>
              <a:t> </a:t>
            </a:r>
            <a:r>
              <a:rPr lang="en-US" dirty="0" err="1"/>
              <a:t>là</a:t>
            </a:r>
            <a:r>
              <a:rPr lang="en-US" dirty="0"/>
              <a:t> </a:t>
            </a:r>
            <a:r>
              <a:rPr lang="en-US" dirty="0" err="1"/>
              <a:t>buồn</a:t>
            </a:r>
            <a:r>
              <a:rPr lang="en-US" dirty="0"/>
              <a:t> </a:t>
            </a:r>
            <a:r>
              <a:rPr lang="en-US" dirty="0" err="1"/>
              <a:t>bã</a:t>
            </a:r>
            <a:r>
              <a:rPr lang="en-US" dirty="0"/>
              <a:t>, </a:t>
            </a:r>
            <a:r>
              <a:rPr lang="en-US" dirty="0" err="1"/>
              <a:t>chán</a:t>
            </a:r>
            <a:r>
              <a:rPr lang="en-US" dirty="0"/>
              <a:t> </a:t>
            </a:r>
            <a:r>
              <a:rPr lang="en-US" dirty="0" err="1"/>
              <a:t>nản</a:t>
            </a:r>
            <a:r>
              <a:rPr lang="en-US" dirty="0"/>
              <a:t>, </a:t>
            </a:r>
            <a:r>
              <a:rPr lang="en-US" dirty="0" err="1"/>
              <a:t>cô</a:t>
            </a:r>
            <a:r>
              <a:rPr lang="en-US" dirty="0"/>
              <a:t> </a:t>
            </a:r>
            <a:r>
              <a:rPr lang="en-US" dirty="0" err="1"/>
              <a:t>đơn</a:t>
            </a:r>
            <a:r>
              <a:rPr lang="en-US" dirty="0"/>
              <a:t>. </a:t>
            </a:r>
            <a:r>
              <a:rPr lang="en-US" dirty="0" err="1"/>
              <a:t>Có</a:t>
            </a:r>
            <a:r>
              <a:rPr lang="en-US" dirty="0"/>
              <a:t> </a:t>
            </a:r>
            <a:r>
              <a:rPr lang="en-US" dirty="0" err="1"/>
              <a:t>lẽ</a:t>
            </a:r>
            <a:r>
              <a:rPr lang="en-US" dirty="0"/>
              <a:t> </a:t>
            </a:r>
            <a:r>
              <a:rPr lang="en-US" dirty="0" err="1"/>
              <a:t>cả</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đều</a:t>
            </a:r>
            <a:r>
              <a:rPr lang="en-US" dirty="0"/>
              <a:t> </a:t>
            </a:r>
            <a:r>
              <a:rPr lang="en-US" dirty="0" err="1"/>
              <a:t>đang</a:t>
            </a:r>
            <a:r>
              <a:rPr lang="en-US" dirty="0"/>
              <a:t> </a:t>
            </a:r>
            <a:r>
              <a:rPr lang="en-US" dirty="0" err="1"/>
              <a:t>rất</a:t>
            </a:r>
            <a:r>
              <a:rPr lang="en-US" dirty="0"/>
              <a:t> </a:t>
            </a:r>
            <a:r>
              <a:rPr lang="en-US" dirty="0" err="1"/>
              <a:t>mong</a:t>
            </a:r>
            <a:r>
              <a:rPr lang="en-US" dirty="0"/>
              <a:t> </a:t>
            </a:r>
            <a:r>
              <a:rPr lang="en-US" dirty="0" err="1"/>
              <a:t>muốn</a:t>
            </a:r>
            <a:r>
              <a:rPr lang="en-US" dirty="0"/>
              <a:t> </a:t>
            </a:r>
            <a:r>
              <a:rPr lang="en-US" dirty="0" err="1"/>
              <a:t>tìm</a:t>
            </a:r>
            <a:r>
              <a:rPr lang="en-US" dirty="0"/>
              <a:t> </a:t>
            </a:r>
            <a:r>
              <a:rPr lang="en-US" dirty="0" err="1"/>
              <a:t>được</a:t>
            </a:r>
            <a:r>
              <a:rPr lang="en-US" dirty="0"/>
              <a:t> </a:t>
            </a:r>
            <a:r>
              <a:rPr lang="en-US" dirty="0" err="1"/>
              <a:t>cho</a:t>
            </a:r>
            <a:r>
              <a:rPr lang="en-US" dirty="0"/>
              <a:t> </a:t>
            </a:r>
            <a:r>
              <a:rPr lang="en-US" dirty="0" err="1"/>
              <a:t>mình</a:t>
            </a:r>
            <a:r>
              <a:rPr lang="en-US" dirty="0"/>
              <a:t> </a:t>
            </a:r>
            <a:r>
              <a:rPr lang="en-US" dirty="0" err="1"/>
              <a:t>những</a:t>
            </a:r>
            <a:r>
              <a:rPr lang="en-US" dirty="0"/>
              <a:t> </a:t>
            </a:r>
            <a:r>
              <a:rPr lang="en-US" dirty="0" err="1"/>
              <a:t>người</a:t>
            </a:r>
            <a:r>
              <a:rPr lang="en-US" dirty="0"/>
              <a:t> </a:t>
            </a:r>
            <a:r>
              <a:rPr lang="en-US" dirty="0" err="1"/>
              <a:t>bạn</a:t>
            </a:r>
            <a:r>
              <a:rPr lang="en-US" dirty="0"/>
              <a:t> </a:t>
            </a:r>
            <a:r>
              <a:rPr lang="en-US" dirty="0" err="1"/>
              <a:t>đúng</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23</a:t>
            </a:fld>
            <a:endParaRPr lang="en-US"/>
          </a:p>
        </p:txBody>
      </p:sp>
    </p:spTree>
    <p:extLst>
      <p:ext uri="{BB962C8B-B14F-4D97-AF65-F5344CB8AC3E}">
        <p14:creationId xmlns:p14="http://schemas.microsoft.com/office/powerpoint/2010/main" val="417163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23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2889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18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2553" y="0"/>
            <a:ext cx="5740083" cy="5615306"/>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499380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063A42-BE19-44D8-8DB1-2F724528AA86}"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2B95A7-8B0A-492B-8C2E-EBB6727C2DCC}" type="slidenum">
              <a:rPr lang="en-US"/>
              <a:pPr>
                <a:defRPr/>
              </a:pPr>
              <a:t>‹#›</a:t>
            </a:fld>
            <a:endParaRPr lang="en-US"/>
          </a:p>
        </p:txBody>
      </p:sp>
    </p:spTree>
    <p:extLst>
      <p:ext uri="{BB962C8B-B14F-4D97-AF65-F5344CB8AC3E}">
        <p14:creationId xmlns:p14="http://schemas.microsoft.com/office/powerpoint/2010/main" val="124966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9BD549-9CC4-408F-A078-82F76C62ECF1}"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7901D3-8799-409F-B3AF-9F1C3EF737EB}" type="slidenum">
              <a:rPr lang="en-US"/>
              <a:pPr>
                <a:defRPr/>
              </a:pPr>
              <a:t>‹#›</a:t>
            </a:fld>
            <a:endParaRPr lang="en-US"/>
          </a:p>
        </p:txBody>
      </p:sp>
    </p:spTree>
    <p:extLst>
      <p:ext uri="{BB962C8B-B14F-4D97-AF65-F5344CB8AC3E}">
        <p14:creationId xmlns:p14="http://schemas.microsoft.com/office/powerpoint/2010/main" val="230903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B0C5256E-9DB7-4785-8569-98863F4078EA}"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6D9C48-8DB8-4210-B572-5D70EDC0EE39}" type="slidenum">
              <a:rPr lang="en-US"/>
              <a:pPr>
                <a:defRPr/>
              </a:pPr>
              <a:t>‹#›</a:t>
            </a:fld>
            <a:endParaRPr lang="en-US"/>
          </a:p>
        </p:txBody>
      </p:sp>
    </p:spTree>
    <p:extLst>
      <p:ext uri="{BB962C8B-B14F-4D97-AF65-F5344CB8AC3E}">
        <p14:creationId xmlns:p14="http://schemas.microsoft.com/office/powerpoint/2010/main" val="210119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0560" y="1460500"/>
            <a:ext cx="4145280" cy="34810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7760" y="1460500"/>
            <a:ext cx="4145280" cy="34810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93A954-A845-42BC-A953-6AE107D6AAE0}"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AA4564-EB63-4485-9C2B-6AEE20ACE1FB}" type="slidenum">
              <a:rPr lang="en-US"/>
              <a:pPr>
                <a:defRPr/>
              </a:pPr>
              <a:t>‹#›</a:t>
            </a:fld>
            <a:endParaRPr lang="en-US"/>
          </a:p>
        </p:txBody>
      </p:sp>
    </p:spTree>
    <p:extLst>
      <p:ext uri="{BB962C8B-B14F-4D97-AF65-F5344CB8AC3E}">
        <p14:creationId xmlns:p14="http://schemas.microsoft.com/office/powerpoint/2010/main" val="592325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97F614-F64F-44A3-A03B-13EF9BB83EAC}" type="datetimeFigureOut">
              <a:rPr lang="en-US"/>
              <a:pPr>
                <a:defRPr/>
              </a:pPr>
              <a:t>16/9/2021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6E07AC-4EC3-4F58-974F-D621B6D76FED}" type="slidenum">
              <a:rPr lang="en-US"/>
              <a:pPr>
                <a:defRPr/>
              </a:pPr>
              <a:t>‹#›</a:t>
            </a:fld>
            <a:endParaRPr lang="en-US"/>
          </a:p>
        </p:txBody>
      </p:sp>
    </p:spTree>
    <p:extLst>
      <p:ext uri="{BB962C8B-B14F-4D97-AF65-F5344CB8AC3E}">
        <p14:creationId xmlns:p14="http://schemas.microsoft.com/office/powerpoint/2010/main" val="390980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1B8B64-B529-4721-A297-7EFBEE49FA2F}" type="datetimeFigureOut">
              <a:rPr lang="en-US"/>
              <a:pPr>
                <a:defRPr/>
              </a:pPr>
              <a:t>16/9/2021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2058E5-FA30-40EF-882B-5FC523D7EB49}" type="slidenum">
              <a:rPr lang="en-US"/>
              <a:pPr>
                <a:defRPr/>
              </a:pPr>
              <a:t>‹#›</a:t>
            </a:fld>
            <a:endParaRPr lang="en-US"/>
          </a:p>
        </p:txBody>
      </p:sp>
    </p:spTree>
    <p:extLst>
      <p:ext uri="{BB962C8B-B14F-4D97-AF65-F5344CB8AC3E}">
        <p14:creationId xmlns:p14="http://schemas.microsoft.com/office/powerpoint/2010/main" val="3066523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F8C272-B889-493C-B0AF-C8F156175E6E}" type="datetimeFigureOut">
              <a:rPr lang="en-US"/>
              <a:pPr>
                <a:defRPr/>
              </a:pPr>
              <a:t>16/9/2021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BA17CD-7470-484A-8C24-A1AD64C40A5A}" type="slidenum">
              <a:rPr lang="en-US"/>
              <a:pPr>
                <a:defRPr/>
              </a:pPr>
              <a:t>‹#›</a:t>
            </a:fld>
            <a:endParaRPr lang="en-US"/>
          </a:p>
        </p:txBody>
      </p:sp>
    </p:spTree>
    <p:extLst>
      <p:ext uri="{BB962C8B-B14F-4D97-AF65-F5344CB8AC3E}">
        <p14:creationId xmlns:p14="http://schemas.microsoft.com/office/powerpoint/2010/main" val="194054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71273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smtClean="0"/>
              <a:t>Click to edit Master title style</a:t>
            </a:r>
            <a:endParaRPr lang="en-US"/>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29FDEEA-D0C2-4C08-856C-4DB668B8DB0D}"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4A2207-F071-4E88-9981-C7C332852B22}" type="slidenum">
              <a:rPr lang="en-US"/>
              <a:pPr>
                <a:defRPr/>
              </a:pPr>
              <a:t>‹#›</a:t>
            </a:fld>
            <a:endParaRPr lang="en-US"/>
          </a:p>
        </p:txBody>
      </p:sp>
    </p:spTree>
    <p:extLst>
      <p:ext uri="{BB962C8B-B14F-4D97-AF65-F5344CB8AC3E}">
        <p14:creationId xmlns:p14="http://schemas.microsoft.com/office/powerpoint/2010/main" val="3255980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smtClean="0"/>
              <a:t>Click to edit Master title style</a:t>
            </a:r>
            <a:endParaRPr lang="en-US"/>
          </a:p>
        </p:txBody>
      </p:sp>
      <p:sp>
        <p:nvSpPr>
          <p:cNvPr id="3" name="Picture Placeholder 2"/>
          <p:cNvSpPr>
            <a:spLocks noGrp="1"/>
          </p:cNvSpPr>
          <p:nvPr>
            <p:ph type="pic" idx="1"/>
          </p:nvPr>
        </p:nvSpPr>
        <p:spPr>
          <a:xfrm>
            <a:off x="4146550" y="789940"/>
            <a:ext cx="4937760" cy="3898900"/>
          </a:xfrm>
        </p:spPr>
        <p:txBody>
          <a:bodyPr rtlCol="0">
            <a:normAutofit/>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F8BB67BE-BFF9-4B55-936C-063AE9A029A6}"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BBA0BD-C215-4E36-A1FE-8BE2DDDA48FD}" type="slidenum">
              <a:rPr lang="en-US"/>
              <a:pPr>
                <a:defRPr/>
              </a:pPr>
              <a:t>‹#›</a:t>
            </a:fld>
            <a:endParaRPr lang="en-US"/>
          </a:p>
        </p:txBody>
      </p:sp>
    </p:spTree>
    <p:extLst>
      <p:ext uri="{BB962C8B-B14F-4D97-AF65-F5344CB8AC3E}">
        <p14:creationId xmlns:p14="http://schemas.microsoft.com/office/powerpoint/2010/main" val="2746228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9E8C58-74DB-44B5-9A7A-BE829480CD1A}"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5E65AA-34C0-47BF-966B-D90B721916CC}" type="slidenum">
              <a:rPr lang="en-US"/>
              <a:pPr>
                <a:defRPr/>
              </a:pPr>
              <a:t>‹#›</a:t>
            </a:fld>
            <a:endParaRPr lang="en-US"/>
          </a:p>
        </p:txBody>
      </p:sp>
    </p:spTree>
    <p:extLst>
      <p:ext uri="{BB962C8B-B14F-4D97-AF65-F5344CB8AC3E}">
        <p14:creationId xmlns:p14="http://schemas.microsoft.com/office/powerpoint/2010/main" val="525193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542312-69F3-49CF-B8C3-A9FD9115C208}"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86E3F-23D4-42EE-9408-A4FB4981694E}" type="slidenum">
              <a:rPr lang="en-US"/>
              <a:pPr>
                <a:defRPr/>
              </a:pPr>
              <a:t>‹#›</a:t>
            </a:fld>
            <a:endParaRPr lang="en-US"/>
          </a:p>
        </p:txBody>
      </p:sp>
    </p:spTree>
    <p:extLst>
      <p:ext uri="{BB962C8B-B14F-4D97-AF65-F5344CB8AC3E}">
        <p14:creationId xmlns:p14="http://schemas.microsoft.com/office/powerpoint/2010/main" val="2402192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592280-DE1A-4078-8A68-D8A6EAA3D04B}"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D1395B-2ADF-4903-8155-25AAED47DB2D}" type="slidenum">
              <a:rPr lang="en-US"/>
              <a:pPr>
                <a:defRPr/>
              </a:pPr>
              <a:t>‹#›</a:t>
            </a:fld>
            <a:endParaRPr lang="en-US"/>
          </a:p>
        </p:txBody>
      </p:sp>
    </p:spTree>
    <p:extLst>
      <p:ext uri="{BB962C8B-B14F-4D97-AF65-F5344CB8AC3E}">
        <p14:creationId xmlns:p14="http://schemas.microsoft.com/office/powerpoint/2010/main" val="1267899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538633-5C79-4CCA-9743-4843DDC6CE95}"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12431-BC0E-492B-A3EC-363A18168091}" type="slidenum">
              <a:rPr lang="en-US"/>
              <a:pPr>
                <a:defRPr/>
              </a:pPr>
              <a:t>‹#›</a:t>
            </a:fld>
            <a:endParaRPr lang="en-US"/>
          </a:p>
        </p:txBody>
      </p:sp>
    </p:spTree>
    <p:extLst>
      <p:ext uri="{BB962C8B-B14F-4D97-AF65-F5344CB8AC3E}">
        <p14:creationId xmlns:p14="http://schemas.microsoft.com/office/powerpoint/2010/main" val="2053408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B233D2-DC8D-4A59-BC19-FCBAEF15BB9F}"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D67BE-B856-49C7-91E1-67C7D4058509}" type="slidenum">
              <a:rPr lang="en-US"/>
              <a:pPr>
                <a:defRPr/>
              </a:pPr>
              <a:t>‹#›</a:t>
            </a:fld>
            <a:endParaRPr lang="en-US"/>
          </a:p>
        </p:txBody>
      </p:sp>
    </p:spTree>
    <p:extLst>
      <p:ext uri="{BB962C8B-B14F-4D97-AF65-F5344CB8AC3E}">
        <p14:creationId xmlns:p14="http://schemas.microsoft.com/office/powerpoint/2010/main" val="1539291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0560" y="1460500"/>
            <a:ext cx="4145280" cy="34810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7760" y="1460500"/>
            <a:ext cx="4145280" cy="34810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91FE47-D986-499D-A4A5-E613A7A8F953}"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7B6AB-23BA-41E2-A1CD-86C3CFE70AE0}" type="slidenum">
              <a:rPr lang="en-US"/>
              <a:pPr>
                <a:defRPr/>
              </a:pPr>
              <a:t>‹#›</a:t>
            </a:fld>
            <a:endParaRPr lang="en-US"/>
          </a:p>
        </p:txBody>
      </p:sp>
    </p:spTree>
    <p:extLst>
      <p:ext uri="{BB962C8B-B14F-4D97-AF65-F5344CB8AC3E}">
        <p14:creationId xmlns:p14="http://schemas.microsoft.com/office/powerpoint/2010/main" val="3086977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AD6E35-2A6D-44BC-98A9-D874E06AFFE5}" type="datetimeFigureOut">
              <a:rPr lang="en-US"/>
              <a:pPr>
                <a:defRPr/>
              </a:pPr>
              <a:t>16/9/2021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C0A37-633D-4791-8096-007F66AA3C4F}" type="slidenum">
              <a:rPr lang="en-US"/>
              <a:pPr>
                <a:defRPr/>
              </a:pPr>
              <a:t>‹#›</a:t>
            </a:fld>
            <a:endParaRPr lang="en-US"/>
          </a:p>
        </p:txBody>
      </p:sp>
    </p:spTree>
    <p:extLst>
      <p:ext uri="{BB962C8B-B14F-4D97-AF65-F5344CB8AC3E}">
        <p14:creationId xmlns:p14="http://schemas.microsoft.com/office/powerpoint/2010/main" val="3658250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12BC09-FA55-4485-B601-A41A08C94D4D}" type="datetimeFigureOut">
              <a:rPr lang="en-US"/>
              <a:pPr>
                <a:defRPr/>
              </a:pPr>
              <a:t>16/9/2021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08EEBB-706A-47CA-9E35-11F52FBCDFAC}" type="slidenum">
              <a:rPr lang="en-US"/>
              <a:pPr>
                <a:defRPr/>
              </a:pPr>
              <a:t>‹#›</a:t>
            </a:fld>
            <a:endParaRPr lang="en-US"/>
          </a:p>
        </p:txBody>
      </p:sp>
    </p:spTree>
    <p:extLst>
      <p:ext uri="{BB962C8B-B14F-4D97-AF65-F5344CB8AC3E}">
        <p14:creationId xmlns:p14="http://schemas.microsoft.com/office/powerpoint/2010/main" val="72092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355175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7AE93-3DFC-4AAE-A82B-904DEF5123ED}" type="datetimeFigureOut">
              <a:rPr lang="en-US"/>
              <a:pPr>
                <a:defRPr/>
              </a:pPr>
              <a:t>16/9/2021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C8A4AB-AFAD-4F00-9F0F-FF805AECA973}" type="slidenum">
              <a:rPr lang="en-US"/>
              <a:pPr>
                <a:defRPr/>
              </a:pPr>
              <a:t>‹#›</a:t>
            </a:fld>
            <a:endParaRPr lang="en-US"/>
          </a:p>
        </p:txBody>
      </p:sp>
    </p:spTree>
    <p:extLst>
      <p:ext uri="{BB962C8B-B14F-4D97-AF65-F5344CB8AC3E}">
        <p14:creationId xmlns:p14="http://schemas.microsoft.com/office/powerpoint/2010/main" val="4003317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smtClean="0"/>
              <a:t>Click to edit Master title style</a:t>
            </a:r>
            <a:endParaRPr lang="en-US"/>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400D53-599D-4C79-A199-1B47ABB4CD4E}"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CEB8F3-8179-41D7-9506-0678E4CCE265}" type="slidenum">
              <a:rPr lang="en-US"/>
              <a:pPr>
                <a:defRPr/>
              </a:pPr>
              <a:t>‹#›</a:t>
            </a:fld>
            <a:endParaRPr lang="en-US"/>
          </a:p>
        </p:txBody>
      </p:sp>
    </p:spTree>
    <p:extLst>
      <p:ext uri="{BB962C8B-B14F-4D97-AF65-F5344CB8AC3E}">
        <p14:creationId xmlns:p14="http://schemas.microsoft.com/office/powerpoint/2010/main" val="3399608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smtClean="0"/>
              <a:t>Click to edit Master title style</a:t>
            </a:r>
            <a:endParaRPr lang="en-US"/>
          </a:p>
        </p:txBody>
      </p:sp>
      <p:sp>
        <p:nvSpPr>
          <p:cNvPr id="3" name="Picture Placeholder 2"/>
          <p:cNvSpPr>
            <a:spLocks noGrp="1"/>
          </p:cNvSpPr>
          <p:nvPr>
            <p:ph type="pic" idx="1"/>
          </p:nvPr>
        </p:nvSpPr>
        <p:spPr>
          <a:xfrm>
            <a:off x="4146550" y="789940"/>
            <a:ext cx="4937760" cy="3898900"/>
          </a:xfrm>
        </p:spPr>
        <p:txBody>
          <a:bodyPr rtlCol="0">
            <a:normAutofit/>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49202F-981D-485E-89F8-9131D20C9BC3}"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D621F9-5530-4CCA-B579-500EB4C19E59}" type="slidenum">
              <a:rPr lang="en-US"/>
              <a:pPr>
                <a:defRPr/>
              </a:pPr>
              <a:t>‹#›</a:t>
            </a:fld>
            <a:endParaRPr lang="en-US"/>
          </a:p>
        </p:txBody>
      </p:sp>
    </p:spTree>
    <p:extLst>
      <p:ext uri="{BB962C8B-B14F-4D97-AF65-F5344CB8AC3E}">
        <p14:creationId xmlns:p14="http://schemas.microsoft.com/office/powerpoint/2010/main" val="3021824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87AFAF-A8AD-451B-9446-43AB35E2B43F}"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E2E39B-421A-4579-BEAE-23681A7715C7}" type="slidenum">
              <a:rPr lang="en-US"/>
              <a:pPr>
                <a:defRPr/>
              </a:pPr>
              <a:t>‹#›</a:t>
            </a:fld>
            <a:endParaRPr lang="en-US"/>
          </a:p>
        </p:txBody>
      </p:sp>
    </p:spTree>
    <p:extLst>
      <p:ext uri="{BB962C8B-B14F-4D97-AF65-F5344CB8AC3E}">
        <p14:creationId xmlns:p14="http://schemas.microsoft.com/office/powerpoint/2010/main" val="4047801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72B7D1-74D2-4A93-B0AB-B3D5CE2BB3B1}"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8DDA4-15D9-430D-9AB4-90512B1AC2D3}" type="slidenum">
              <a:rPr lang="en-US"/>
              <a:pPr>
                <a:defRPr/>
              </a:pPr>
              <a:t>‹#›</a:t>
            </a:fld>
            <a:endParaRPr lang="en-US"/>
          </a:p>
        </p:txBody>
      </p:sp>
    </p:spTree>
    <p:extLst>
      <p:ext uri="{BB962C8B-B14F-4D97-AF65-F5344CB8AC3E}">
        <p14:creationId xmlns:p14="http://schemas.microsoft.com/office/powerpoint/2010/main" val="977099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2CD71B-4DC0-4813-82F0-3CB74FBD1B84}"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896EC-639A-411D-8529-0E8C1D2649D3}" type="slidenum">
              <a:rPr lang="en-US"/>
              <a:pPr>
                <a:defRPr/>
              </a:pPr>
              <a:t>‹#›</a:t>
            </a:fld>
            <a:endParaRPr lang="en-US"/>
          </a:p>
        </p:txBody>
      </p:sp>
    </p:spTree>
    <p:extLst>
      <p:ext uri="{BB962C8B-B14F-4D97-AF65-F5344CB8AC3E}">
        <p14:creationId xmlns:p14="http://schemas.microsoft.com/office/powerpoint/2010/main" val="3464351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67146-A6BA-409C-8948-5D02B98F2434}"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F4558-B830-4887-8BFC-B64ADAEC63A6}" type="slidenum">
              <a:rPr lang="en-US"/>
              <a:pPr>
                <a:defRPr/>
              </a:pPr>
              <a:t>‹#›</a:t>
            </a:fld>
            <a:endParaRPr lang="en-US"/>
          </a:p>
        </p:txBody>
      </p:sp>
    </p:spTree>
    <p:extLst>
      <p:ext uri="{BB962C8B-B14F-4D97-AF65-F5344CB8AC3E}">
        <p14:creationId xmlns:p14="http://schemas.microsoft.com/office/powerpoint/2010/main" val="1351019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495305E0-5222-4EA5-B8A7-4BF78B4192BB}"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EA734-1A8E-4F6F-B3CF-33905AC69211}" type="slidenum">
              <a:rPr lang="en-US"/>
              <a:pPr>
                <a:defRPr/>
              </a:pPr>
              <a:t>‹#›</a:t>
            </a:fld>
            <a:endParaRPr lang="en-US"/>
          </a:p>
        </p:txBody>
      </p:sp>
    </p:spTree>
    <p:extLst>
      <p:ext uri="{BB962C8B-B14F-4D97-AF65-F5344CB8AC3E}">
        <p14:creationId xmlns:p14="http://schemas.microsoft.com/office/powerpoint/2010/main" val="945854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0560" y="1460500"/>
            <a:ext cx="4145280" cy="34810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7760" y="1460500"/>
            <a:ext cx="4145280" cy="34810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FE28F-6F45-40A0-8CB1-D73BC2069C47}"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DC92E9-4D88-47DD-B397-670E74D1CF9C}" type="slidenum">
              <a:rPr lang="en-US"/>
              <a:pPr>
                <a:defRPr/>
              </a:pPr>
              <a:t>‹#›</a:t>
            </a:fld>
            <a:endParaRPr lang="en-US"/>
          </a:p>
        </p:txBody>
      </p:sp>
    </p:spTree>
    <p:extLst>
      <p:ext uri="{BB962C8B-B14F-4D97-AF65-F5344CB8AC3E}">
        <p14:creationId xmlns:p14="http://schemas.microsoft.com/office/powerpoint/2010/main" val="449574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30037F-B697-4E1C-AEB4-7FB1217955AF}" type="datetimeFigureOut">
              <a:rPr lang="en-US"/>
              <a:pPr>
                <a:defRPr/>
              </a:pPr>
              <a:t>16/9/2021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8355BD-499C-481F-89A5-5FF0578AE3A3}" type="slidenum">
              <a:rPr lang="en-US"/>
              <a:pPr>
                <a:defRPr/>
              </a:pPr>
              <a:t>‹#›</a:t>
            </a:fld>
            <a:endParaRPr lang="en-US"/>
          </a:p>
        </p:txBody>
      </p:sp>
    </p:spTree>
    <p:extLst>
      <p:ext uri="{BB962C8B-B14F-4D97-AF65-F5344CB8AC3E}">
        <p14:creationId xmlns:p14="http://schemas.microsoft.com/office/powerpoint/2010/main" val="367433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05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77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491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146763-9A70-4AC9-921A-38886D65FFD8}" type="datetimeFigureOut">
              <a:rPr lang="en-US"/>
              <a:pPr>
                <a:defRPr/>
              </a:pPr>
              <a:t>16/9/2021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94991B-E9D3-447C-96DB-729E449A7FB2}" type="slidenum">
              <a:rPr lang="en-US"/>
              <a:pPr>
                <a:defRPr/>
              </a:pPr>
              <a:t>‹#›</a:t>
            </a:fld>
            <a:endParaRPr lang="en-US"/>
          </a:p>
        </p:txBody>
      </p:sp>
    </p:spTree>
    <p:extLst>
      <p:ext uri="{BB962C8B-B14F-4D97-AF65-F5344CB8AC3E}">
        <p14:creationId xmlns:p14="http://schemas.microsoft.com/office/powerpoint/2010/main" val="2737279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DB2D13-152A-4787-A47B-B1CE7DEDFE06}" type="datetimeFigureOut">
              <a:rPr lang="en-US"/>
              <a:pPr>
                <a:defRPr/>
              </a:pPr>
              <a:t>16/9/2021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DF9B76-C5E8-463A-9822-A0E287EFDD36}" type="slidenum">
              <a:rPr lang="en-US"/>
              <a:pPr>
                <a:defRPr/>
              </a:pPr>
              <a:t>‹#›</a:t>
            </a:fld>
            <a:endParaRPr lang="en-US"/>
          </a:p>
        </p:txBody>
      </p:sp>
    </p:spTree>
    <p:extLst>
      <p:ext uri="{BB962C8B-B14F-4D97-AF65-F5344CB8AC3E}">
        <p14:creationId xmlns:p14="http://schemas.microsoft.com/office/powerpoint/2010/main" val="426400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smtClean="0"/>
              <a:t>Click to edit Master title style</a:t>
            </a:r>
            <a:endParaRPr lang="en-US"/>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8EA1494-31C3-4D24-A7A0-476D958E8428}"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97BD5-86F0-4A6E-AAD7-1E1CA41ABBC5}" type="slidenum">
              <a:rPr lang="en-US"/>
              <a:pPr>
                <a:defRPr/>
              </a:pPr>
              <a:t>‹#›</a:t>
            </a:fld>
            <a:endParaRPr lang="en-US"/>
          </a:p>
        </p:txBody>
      </p:sp>
    </p:spTree>
    <p:extLst>
      <p:ext uri="{BB962C8B-B14F-4D97-AF65-F5344CB8AC3E}">
        <p14:creationId xmlns:p14="http://schemas.microsoft.com/office/powerpoint/2010/main" val="4127995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smtClean="0"/>
              <a:t>Click to edit Master title style</a:t>
            </a:r>
            <a:endParaRPr lang="en-US"/>
          </a:p>
        </p:txBody>
      </p:sp>
      <p:sp>
        <p:nvSpPr>
          <p:cNvPr id="3" name="Picture Placeholder 2"/>
          <p:cNvSpPr>
            <a:spLocks noGrp="1"/>
          </p:cNvSpPr>
          <p:nvPr>
            <p:ph type="pic" idx="1"/>
          </p:nvPr>
        </p:nvSpPr>
        <p:spPr>
          <a:xfrm>
            <a:off x="4146550" y="789940"/>
            <a:ext cx="4937760" cy="3898900"/>
          </a:xfrm>
        </p:spPr>
        <p:txBody>
          <a:bodyPr rtlCol="0">
            <a:normAutofit/>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1D4C834-D3B7-4505-825A-0E2A314670FC}" type="datetimeFigureOut">
              <a:rPr lang="en-US"/>
              <a:pPr>
                <a:defRPr/>
              </a:pPr>
              <a:t>16/9/2021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6F5076-8E21-408B-B97B-6BE48B20E26E}" type="slidenum">
              <a:rPr lang="en-US"/>
              <a:pPr>
                <a:defRPr/>
              </a:pPr>
              <a:t>‹#›</a:t>
            </a:fld>
            <a:endParaRPr lang="en-US"/>
          </a:p>
        </p:txBody>
      </p:sp>
    </p:spTree>
    <p:extLst>
      <p:ext uri="{BB962C8B-B14F-4D97-AF65-F5344CB8AC3E}">
        <p14:creationId xmlns:p14="http://schemas.microsoft.com/office/powerpoint/2010/main" val="219322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2AF08C-CB67-47A9-97EA-A09E879EA640}"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45AEB-AFC4-41BB-81D7-1CF04E481C1F}" type="slidenum">
              <a:rPr lang="en-US"/>
              <a:pPr>
                <a:defRPr/>
              </a:pPr>
              <a:t>‹#›</a:t>
            </a:fld>
            <a:endParaRPr lang="en-US"/>
          </a:p>
        </p:txBody>
      </p:sp>
    </p:spTree>
    <p:extLst>
      <p:ext uri="{BB962C8B-B14F-4D97-AF65-F5344CB8AC3E}">
        <p14:creationId xmlns:p14="http://schemas.microsoft.com/office/powerpoint/2010/main" val="1273012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9F5BE8-B838-4AD6-931F-798609F516BE}" type="datetimeFigureOut">
              <a:rPr lang="en-US"/>
              <a:pPr>
                <a:defRPr/>
              </a:pPr>
              <a:t>16/9/2021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83B833-D177-4F0E-B770-F3C32C934A8A}" type="slidenum">
              <a:rPr lang="en-US"/>
              <a:pPr>
                <a:defRPr/>
              </a:pPr>
              <a:t>‹#›</a:t>
            </a:fld>
            <a:endParaRPr lang="en-US"/>
          </a:p>
        </p:txBody>
      </p:sp>
    </p:spTree>
    <p:extLst>
      <p:ext uri="{BB962C8B-B14F-4D97-AF65-F5344CB8AC3E}">
        <p14:creationId xmlns:p14="http://schemas.microsoft.com/office/powerpoint/2010/main" val="112679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40176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11906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4507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789940"/>
            <a:ext cx="493776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16/09/2021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692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292101"/>
            <a:ext cx="841248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460500"/>
            <a:ext cx="841248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BEB8C5B2-79E6-4FE0-925D-649E23228A97}" type="datetimeFigureOut">
              <a:rPr lang="vi-VN" smtClean="0"/>
              <a:pPr/>
              <a:t>16/09/2021</a:t>
            </a:fld>
            <a:endParaRPr lang="vi-VN"/>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AEB29C0A-FD09-4467-B054-B6BB771B5008}" type="slidenum">
              <a:rPr lang="vi-VN" smtClean="0"/>
              <a:pPr/>
              <a:t>‹#›</a:t>
            </a:fld>
            <a:endParaRPr lang="vi-VN"/>
          </a:p>
        </p:txBody>
      </p:sp>
    </p:spTree>
    <p:extLst>
      <p:ext uri="{BB962C8B-B14F-4D97-AF65-F5344CB8AC3E}">
        <p14:creationId xmlns:p14="http://schemas.microsoft.com/office/powerpoint/2010/main" val="4013719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0514" name="Title Placeholder 1"/>
          <p:cNvSpPr>
            <a:spLocks noGrp="1"/>
          </p:cNvSpPr>
          <p:nvPr>
            <p:ph type="title"/>
          </p:nvPr>
        </p:nvSpPr>
        <p:spPr bwMode="auto">
          <a:xfrm>
            <a:off x="670560" y="292101"/>
            <a:ext cx="8412480" cy="1060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0515" name="Text Placeholder 2"/>
          <p:cNvSpPr>
            <a:spLocks noGrp="1"/>
          </p:cNvSpPr>
          <p:nvPr>
            <p:ph type="body" idx="1"/>
          </p:nvPr>
        </p:nvSpPr>
        <p:spPr bwMode="auto">
          <a:xfrm>
            <a:off x="670560" y="1460500"/>
            <a:ext cx="8412480" cy="348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fontAlgn="auto">
              <a:spcBef>
                <a:spcPts val="0"/>
              </a:spcBef>
              <a:spcAft>
                <a:spcPts val="0"/>
              </a:spcAft>
              <a:defRPr sz="960">
                <a:solidFill>
                  <a:prstClr val="black">
                    <a:tint val="75000"/>
                  </a:prstClr>
                </a:solidFill>
                <a:latin typeface="+mn-lt"/>
                <a:cs typeface="+mn-cs"/>
              </a:defRPr>
            </a:lvl1pPr>
          </a:lstStyle>
          <a:p>
            <a:pPr defTabSz="731520">
              <a:defRPr/>
            </a:pPr>
            <a:fld id="{4EA228D6-6F8C-40D3-A82B-1A04911E45BD}" type="datetimeFigureOut">
              <a:rPr lang="en-US" smtClean="0"/>
              <a:pPr defTabSz="731520">
                <a:defRPr/>
              </a:pPr>
              <a:t>16/9/2021</a:t>
            </a:fld>
            <a:endParaRPr lang="en-US"/>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fontAlgn="auto">
              <a:spcBef>
                <a:spcPts val="0"/>
              </a:spcBef>
              <a:spcAft>
                <a:spcPts val="0"/>
              </a:spcAft>
              <a:defRPr sz="960">
                <a:solidFill>
                  <a:prstClr val="black">
                    <a:tint val="75000"/>
                  </a:prstClr>
                </a:solidFill>
                <a:latin typeface="+mn-lt"/>
                <a:cs typeface="+mn-cs"/>
              </a:defRPr>
            </a:lvl1pPr>
          </a:lstStyle>
          <a:p>
            <a:pPr defTabSz="731520">
              <a:defRPr/>
            </a:pPr>
            <a:endParaRPr lang="en-US"/>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fontAlgn="auto">
              <a:spcBef>
                <a:spcPts val="0"/>
              </a:spcBef>
              <a:spcAft>
                <a:spcPts val="0"/>
              </a:spcAft>
              <a:defRPr sz="960">
                <a:solidFill>
                  <a:prstClr val="black">
                    <a:tint val="75000"/>
                  </a:prstClr>
                </a:solidFill>
                <a:latin typeface="+mn-lt"/>
                <a:cs typeface="+mn-cs"/>
              </a:defRPr>
            </a:lvl1pPr>
          </a:lstStyle>
          <a:p>
            <a:pPr defTabSz="731520">
              <a:defRPr/>
            </a:pPr>
            <a:fld id="{9409DB2F-D4B4-4327-BAB7-2381C50B0036}" type="slidenum">
              <a:rPr lang="en-US" smtClean="0"/>
              <a:pPr defTabSz="731520">
                <a:defRPr/>
              </a:pPr>
              <a:t>‹#›</a:t>
            </a:fld>
            <a:endParaRPr lang="en-US"/>
          </a:p>
        </p:txBody>
      </p:sp>
    </p:spTree>
    <p:extLst>
      <p:ext uri="{BB962C8B-B14F-4D97-AF65-F5344CB8AC3E}">
        <p14:creationId xmlns:p14="http://schemas.microsoft.com/office/powerpoint/2010/main" val="3496302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lnSpc>
          <a:spcPct val="90000"/>
        </a:lnSpc>
        <a:spcBef>
          <a:spcPct val="0"/>
        </a:spcBef>
        <a:spcAft>
          <a:spcPct val="0"/>
        </a:spcAft>
        <a:defRPr sz="3520" kern="1200">
          <a:solidFill>
            <a:schemeClr val="tx1"/>
          </a:solidFill>
          <a:latin typeface="+mj-lt"/>
          <a:ea typeface="+mj-ea"/>
          <a:cs typeface="+mj-cs"/>
        </a:defRPr>
      </a:lvl1pPr>
      <a:lvl2pPr algn="l" rtl="0" eaLnBrk="0" fontAlgn="base" hangingPunct="0">
        <a:lnSpc>
          <a:spcPct val="90000"/>
        </a:lnSpc>
        <a:spcBef>
          <a:spcPct val="0"/>
        </a:spcBef>
        <a:spcAft>
          <a:spcPct val="0"/>
        </a:spcAft>
        <a:defRPr sz="3520">
          <a:solidFill>
            <a:schemeClr val="tx1"/>
          </a:solidFill>
          <a:latin typeface="Calibri Light"/>
        </a:defRPr>
      </a:lvl2pPr>
      <a:lvl3pPr algn="l" rtl="0" eaLnBrk="0" fontAlgn="base" hangingPunct="0">
        <a:lnSpc>
          <a:spcPct val="90000"/>
        </a:lnSpc>
        <a:spcBef>
          <a:spcPct val="0"/>
        </a:spcBef>
        <a:spcAft>
          <a:spcPct val="0"/>
        </a:spcAft>
        <a:defRPr sz="3520">
          <a:solidFill>
            <a:schemeClr val="tx1"/>
          </a:solidFill>
          <a:latin typeface="Calibri Light"/>
        </a:defRPr>
      </a:lvl3pPr>
      <a:lvl4pPr algn="l" rtl="0" eaLnBrk="0" fontAlgn="base" hangingPunct="0">
        <a:lnSpc>
          <a:spcPct val="90000"/>
        </a:lnSpc>
        <a:spcBef>
          <a:spcPct val="0"/>
        </a:spcBef>
        <a:spcAft>
          <a:spcPct val="0"/>
        </a:spcAft>
        <a:defRPr sz="3520">
          <a:solidFill>
            <a:schemeClr val="tx1"/>
          </a:solidFill>
          <a:latin typeface="Calibri Light"/>
        </a:defRPr>
      </a:lvl4pPr>
      <a:lvl5pPr algn="l" rtl="0" eaLnBrk="0" fontAlgn="base" hangingPunct="0">
        <a:lnSpc>
          <a:spcPct val="90000"/>
        </a:lnSpc>
        <a:spcBef>
          <a:spcPct val="0"/>
        </a:spcBef>
        <a:spcAft>
          <a:spcPct val="0"/>
        </a:spcAft>
        <a:defRPr sz="3520">
          <a:solidFill>
            <a:schemeClr val="tx1"/>
          </a:solidFill>
          <a:latin typeface="Calibri Light"/>
        </a:defRPr>
      </a:lvl5pPr>
      <a:lvl6pPr marL="365760" algn="l" rtl="0" fontAlgn="base">
        <a:lnSpc>
          <a:spcPct val="90000"/>
        </a:lnSpc>
        <a:spcBef>
          <a:spcPct val="0"/>
        </a:spcBef>
        <a:spcAft>
          <a:spcPct val="0"/>
        </a:spcAft>
        <a:defRPr sz="3520">
          <a:solidFill>
            <a:schemeClr val="tx1"/>
          </a:solidFill>
          <a:latin typeface="Calibri Light"/>
        </a:defRPr>
      </a:lvl6pPr>
      <a:lvl7pPr marL="731520" algn="l" rtl="0" fontAlgn="base">
        <a:lnSpc>
          <a:spcPct val="90000"/>
        </a:lnSpc>
        <a:spcBef>
          <a:spcPct val="0"/>
        </a:spcBef>
        <a:spcAft>
          <a:spcPct val="0"/>
        </a:spcAft>
        <a:defRPr sz="3520">
          <a:solidFill>
            <a:schemeClr val="tx1"/>
          </a:solidFill>
          <a:latin typeface="Calibri Light"/>
        </a:defRPr>
      </a:lvl7pPr>
      <a:lvl8pPr marL="1097280" algn="l" rtl="0" fontAlgn="base">
        <a:lnSpc>
          <a:spcPct val="90000"/>
        </a:lnSpc>
        <a:spcBef>
          <a:spcPct val="0"/>
        </a:spcBef>
        <a:spcAft>
          <a:spcPct val="0"/>
        </a:spcAft>
        <a:defRPr sz="3520">
          <a:solidFill>
            <a:schemeClr val="tx1"/>
          </a:solidFill>
          <a:latin typeface="Calibri Light"/>
        </a:defRPr>
      </a:lvl8pPr>
      <a:lvl9pPr marL="1463040" algn="l" rtl="0" fontAlgn="base">
        <a:lnSpc>
          <a:spcPct val="90000"/>
        </a:lnSpc>
        <a:spcBef>
          <a:spcPct val="0"/>
        </a:spcBef>
        <a:spcAft>
          <a:spcPct val="0"/>
        </a:spcAft>
        <a:defRPr sz="3520">
          <a:solidFill>
            <a:schemeClr val="tx1"/>
          </a:solidFill>
          <a:latin typeface="Calibri Light"/>
        </a:defRPr>
      </a:lvl9pPr>
    </p:titleStyle>
    <p:bodyStyle>
      <a:lvl1pPr marL="182880" indent="-182880" algn="l" rtl="0" eaLnBrk="0" fontAlgn="base" hangingPunct="0">
        <a:lnSpc>
          <a:spcPct val="90000"/>
        </a:lnSpc>
        <a:spcBef>
          <a:spcPts val="800"/>
        </a:spcBef>
        <a:spcAft>
          <a:spcPct val="0"/>
        </a:spcAft>
        <a:buFont typeface="Arial" charset="0"/>
        <a:buChar char="•"/>
        <a:defRPr sz="2240" kern="1200">
          <a:solidFill>
            <a:schemeClr val="tx1"/>
          </a:solidFill>
          <a:latin typeface="+mn-lt"/>
          <a:ea typeface="+mn-ea"/>
          <a:cs typeface="+mn-cs"/>
        </a:defRPr>
      </a:lvl1pPr>
      <a:lvl2pPr marL="548640" indent="-182880" algn="l" rtl="0" eaLnBrk="0" fontAlgn="base" hangingPunct="0">
        <a:lnSpc>
          <a:spcPct val="90000"/>
        </a:lnSpc>
        <a:spcBef>
          <a:spcPts val="400"/>
        </a:spcBef>
        <a:spcAft>
          <a:spcPct val="0"/>
        </a:spcAft>
        <a:buFont typeface="Arial" charset="0"/>
        <a:buChar char="•"/>
        <a:defRPr sz="1920" kern="1200">
          <a:solidFill>
            <a:schemeClr val="tx1"/>
          </a:solidFill>
          <a:latin typeface="+mn-lt"/>
          <a:ea typeface="+mn-ea"/>
          <a:cs typeface="+mn-cs"/>
        </a:defRPr>
      </a:lvl2pPr>
      <a:lvl3pPr marL="914400" indent="-182880"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28016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4pPr>
      <a:lvl5pPr marL="164592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6050" name="Title Placeholder 1"/>
          <p:cNvSpPr>
            <a:spLocks noGrp="1"/>
          </p:cNvSpPr>
          <p:nvPr>
            <p:ph type="title"/>
          </p:nvPr>
        </p:nvSpPr>
        <p:spPr bwMode="auto">
          <a:xfrm>
            <a:off x="670560" y="292101"/>
            <a:ext cx="8412480" cy="1060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6051" name="Text Placeholder 2"/>
          <p:cNvSpPr>
            <a:spLocks noGrp="1"/>
          </p:cNvSpPr>
          <p:nvPr>
            <p:ph type="body" idx="1"/>
          </p:nvPr>
        </p:nvSpPr>
        <p:spPr bwMode="auto">
          <a:xfrm>
            <a:off x="670560" y="1460500"/>
            <a:ext cx="8412480" cy="348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fontAlgn="auto">
              <a:spcBef>
                <a:spcPts val="0"/>
              </a:spcBef>
              <a:spcAft>
                <a:spcPts val="0"/>
              </a:spcAft>
              <a:defRPr sz="960">
                <a:solidFill>
                  <a:prstClr val="black">
                    <a:tint val="75000"/>
                  </a:prstClr>
                </a:solidFill>
                <a:latin typeface="Calibri" panose="020F0502020204030204"/>
                <a:cs typeface="+mn-cs"/>
              </a:defRPr>
            </a:lvl1pPr>
          </a:lstStyle>
          <a:p>
            <a:pPr defTabSz="731520">
              <a:defRPr/>
            </a:pPr>
            <a:fld id="{CFBEAAB7-E2C5-4EDC-8558-BB971E420476}" type="datetimeFigureOut">
              <a:rPr lang="en-US" smtClean="0"/>
              <a:pPr defTabSz="731520">
                <a:defRPr/>
              </a:pPr>
              <a:t>16/9/2021</a:t>
            </a:fld>
            <a:endParaRPr lang="en-US"/>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fontAlgn="auto">
              <a:spcBef>
                <a:spcPts val="0"/>
              </a:spcBef>
              <a:spcAft>
                <a:spcPts val="0"/>
              </a:spcAft>
              <a:defRPr sz="960">
                <a:solidFill>
                  <a:prstClr val="black">
                    <a:tint val="75000"/>
                  </a:prstClr>
                </a:solidFill>
                <a:latin typeface="Calibri" panose="020F0502020204030204"/>
                <a:cs typeface="+mn-cs"/>
              </a:defRPr>
            </a:lvl1pPr>
          </a:lstStyle>
          <a:p>
            <a:pPr defTabSz="731520">
              <a:defRPr/>
            </a:pPr>
            <a:endParaRPr lang="en-US"/>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fontAlgn="auto">
              <a:spcBef>
                <a:spcPts val="0"/>
              </a:spcBef>
              <a:spcAft>
                <a:spcPts val="0"/>
              </a:spcAft>
              <a:defRPr sz="960">
                <a:solidFill>
                  <a:prstClr val="black">
                    <a:tint val="75000"/>
                  </a:prstClr>
                </a:solidFill>
                <a:latin typeface="Calibri" panose="020F0502020204030204"/>
                <a:cs typeface="+mn-cs"/>
              </a:defRPr>
            </a:lvl1pPr>
          </a:lstStyle>
          <a:p>
            <a:pPr defTabSz="731520">
              <a:defRPr/>
            </a:pPr>
            <a:fld id="{CCD4D574-2396-4B0A-B909-40F33A9F9351}" type="slidenum">
              <a:rPr lang="en-US" smtClean="0"/>
              <a:pPr defTabSz="731520">
                <a:defRPr/>
              </a:pPr>
              <a:t>‹#›</a:t>
            </a:fld>
            <a:endParaRPr lang="en-US"/>
          </a:p>
        </p:txBody>
      </p:sp>
    </p:spTree>
    <p:extLst>
      <p:ext uri="{BB962C8B-B14F-4D97-AF65-F5344CB8AC3E}">
        <p14:creationId xmlns:p14="http://schemas.microsoft.com/office/powerpoint/2010/main" val="33459731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lnSpc>
          <a:spcPct val="90000"/>
        </a:lnSpc>
        <a:spcBef>
          <a:spcPct val="0"/>
        </a:spcBef>
        <a:spcAft>
          <a:spcPct val="0"/>
        </a:spcAft>
        <a:defRPr sz="3520" kern="1200">
          <a:solidFill>
            <a:schemeClr val="tx1"/>
          </a:solidFill>
          <a:latin typeface="+mj-lt"/>
          <a:ea typeface="+mj-ea"/>
          <a:cs typeface="+mj-cs"/>
        </a:defRPr>
      </a:lvl1pPr>
      <a:lvl2pPr algn="l" rtl="0" eaLnBrk="0" fontAlgn="base" hangingPunct="0">
        <a:lnSpc>
          <a:spcPct val="90000"/>
        </a:lnSpc>
        <a:spcBef>
          <a:spcPct val="0"/>
        </a:spcBef>
        <a:spcAft>
          <a:spcPct val="0"/>
        </a:spcAft>
        <a:defRPr sz="3520">
          <a:solidFill>
            <a:schemeClr val="tx1"/>
          </a:solidFill>
          <a:latin typeface="Calibri Light"/>
        </a:defRPr>
      </a:lvl2pPr>
      <a:lvl3pPr algn="l" rtl="0" eaLnBrk="0" fontAlgn="base" hangingPunct="0">
        <a:lnSpc>
          <a:spcPct val="90000"/>
        </a:lnSpc>
        <a:spcBef>
          <a:spcPct val="0"/>
        </a:spcBef>
        <a:spcAft>
          <a:spcPct val="0"/>
        </a:spcAft>
        <a:defRPr sz="3520">
          <a:solidFill>
            <a:schemeClr val="tx1"/>
          </a:solidFill>
          <a:latin typeface="Calibri Light"/>
        </a:defRPr>
      </a:lvl3pPr>
      <a:lvl4pPr algn="l" rtl="0" eaLnBrk="0" fontAlgn="base" hangingPunct="0">
        <a:lnSpc>
          <a:spcPct val="90000"/>
        </a:lnSpc>
        <a:spcBef>
          <a:spcPct val="0"/>
        </a:spcBef>
        <a:spcAft>
          <a:spcPct val="0"/>
        </a:spcAft>
        <a:defRPr sz="3520">
          <a:solidFill>
            <a:schemeClr val="tx1"/>
          </a:solidFill>
          <a:latin typeface="Calibri Light"/>
        </a:defRPr>
      </a:lvl4pPr>
      <a:lvl5pPr algn="l" rtl="0" eaLnBrk="0" fontAlgn="base" hangingPunct="0">
        <a:lnSpc>
          <a:spcPct val="90000"/>
        </a:lnSpc>
        <a:spcBef>
          <a:spcPct val="0"/>
        </a:spcBef>
        <a:spcAft>
          <a:spcPct val="0"/>
        </a:spcAft>
        <a:defRPr sz="3520">
          <a:solidFill>
            <a:schemeClr val="tx1"/>
          </a:solidFill>
          <a:latin typeface="Calibri Light"/>
        </a:defRPr>
      </a:lvl5pPr>
      <a:lvl6pPr marL="365760" algn="l" rtl="0" fontAlgn="base">
        <a:lnSpc>
          <a:spcPct val="90000"/>
        </a:lnSpc>
        <a:spcBef>
          <a:spcPct val="0"/>
        </a:spcBef>
        <a:spcAft>
          <a:spcPct val="0"/>
        </a:spcAft>
        <a:defRPr sz="3520">
          <a:solidFill>
            <a:schemeClr val="tx1"/>
          </a:solidFill>
          <a:latin typeface="Calibri Light"/>
        </a:defRPr>
      </a:lvl6pPr>
      <a:lvl7pPr marL="731520" algn="l" rtl="0" fontAlgn="base">
        <a:lnSpc>
          <a:spcPct val="90000"/>
        </a:lnSpc>
        <a:spcBef>
          <a:spcPct val="0"/>
        </a:spcBef>
        <a:spcAft>
          <a:spcPct val="0"/>
        </a:spcAft>
        <a:defRPr sz="3520">
          <a:solidFill>
            <a:schemeClr val="tx1"/>
          </a:solidFill>
          <a:latin typeface="Calibri Light"/>
        </a:defRPr>
      </a:lvl7pPr>
      <a:lvl8pPr marL="1097280" algn="l" rtl="0" fontAlgn="base">
        <a:lnSpc>
          <a:spcPct val="90000"/>
        </a:lnSpc>
        <a:spcBef>
          <a:spcPct val="0"/>
        </a:spcBef>
        <a:spcAft>
          <a:spcPct val="0"/>
        </a:spcAft>
        <a:defRPr sz="3520">
          <a:solidFill>
            <a:schemeClr val="tx1"/>
          </a:solidFill>
          <a:latin typeface="Calibri Light"/>
        </a:defRPr>
      </a:lvl8pPr>
      <a:lvl9pPr marL="1463040" algn="l" rtl="0" fontAlgn="base">
        <a:lnSpc>
          <a:spcPct val="90000"/>
        </a:lnSpc>
        <a:spcBef>
          <a:spcPct val="0"/>
        </a:spcBef>
        <a:spcAft>
          <a:spcPct val="0"/>
        </a:spcAft>
        <a:defRPr sz="3520">
          <a:solidFill>
            <a:schemeClr val="tx1"/>
          </a:solidFill>
          <a:latin typeface="Calibri Light"/>
        </a:defRPr>
      </a:lvl9pPr>
    </p:titleStyle>
    <p:bodyStyle>
      <a:lvl1pPr marL="182880" indent="-182880" algn="l" rtl="0" eaLnBrk="0" fontAlgn="base" hangingPunct="0">
        <a:lnSpc>
          <a:spcPct val="90000"/>
        </a:lnSpc>
        <a:spcBef>
          <a:spcPts val="800"/>
        </a:spcBef>
        <a:spcAft>
          <a:spcPct val="0"/>
        </a:spcAft>
        <a:buFont typeface="Arial" charset="0"/>
        <a:buChar char="•"/>
        <a:defRPr sz="2240" kern="1200">
          <a:solidFill>
            <a:schemeClr val="tx1"/>
          </a:solidFill>
          <a:latin typeface="+mn-lt"/>
          <a:ea typeface="+mn-ea"/>
          <a:cs typeface="+mn-cs"/>
        </a:defRPr>
      </a:lvl1pPr>
      <a:lvl2pPr marL="548640" indent="-182880" algn="l" rtl="0" eaLnBrk="0" fontAlgn="base" hangingPunct="0">
        <a:lnSpc>
          <a:spcPct val="90000"/>
        </a:lnSpc>
        <a:spcBef>
          <a:spcPts val="400"/>
        </a:spcBef>
        <a:spcAft>
          <a:spcPct val="0"/>
        </a:spcAft>
        <a:buFont typeface="Arial" charset="0"/>
        <a:buChar char="•"/>
        <a:defRPr sz="1920" kern="1200">
          <a:solidFill>
            <a:schemeClr val="tx1"/>
          </a:solidFill>
          <a:latin typeface="+mn-lt"/>
          <a:ea typeface="+mn-ea"/>
          <a:cs typeface="+mn-cs"/>
        </a:defRPr>
      </a:lvl2pPr>
      <a:lvl3pPr marL="914400" indent="-182880"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28016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4pPr>
      <a:lvl5pPr marL="164592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670560" y="292101"/>
            <a:ext cx="8412480" cy="1060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auto">
          <a:xfrm>
            <a:off x="670560" y="1460500"/>
            <a:ext cx="8412480" cy="348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fontAlgn="auto">
              <a:spcBef>
                <a:spcPts val="0"/>
              </a:spcBef>
              <a:spcAft>
                <a:spcPts val="0"/>
              </a:spcAft>
              <a:defRPr sz="960">
                <a:solidFill>
                  <a:prstClr val="black">
                    <a:tint val="75000"/>
                  </a:prstClr>
                </a:solidFill>
                <a:latin typeface="+mn-lt"/>
                <a:cs typeface="+mn-cs"/>
              </a:defRPr>
            </a:lvl1pPr>
          </a:lstStyle>
          <a:p>
            <a:pPr defTabSz="731520">
              <a:defRPr/>
            </a:pPr>
            <a:fld id="{7545A0FA-6EEC-417A-B3F5-9D35427C741C}" type="datetimeFigureOut">
              <a:rPr lang="en-US" smtClean="0"/>
              <a:pPr defTabSz="731520">
                <a:defRPr/>
              </a:pPr>
              <a:t>16/9/2021</a:t>
            </a:fld>
            <a:endParaRPr lang="en-US"/>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fontAlgn="auto">
              <a:spcBef>
                <a:spcPts val="0"/>
              </a:spcBef>
              <a:spcAft>
                <a:spcPts val="0"/>
              </a:spcAft>
              <a:defRPr sz="960">
                <a:solidFill>
                  <a:prstClr val="black">
                    <a:tint val="75000"/>
                  </a:prstClr>
                </a:solidFill>
                <a:latin typeface="+mn-lt"/>
                <a:cs typeface="+mn-cs"/>
              </a:defRPr>
            </a:lvl1pPr>
          </a:lstStyle>
          <a:p>
            <a:pPr defTabSz="731520">
              <a:defRPr/>
            </a:pPr>
            <a:endParaRPr lang="en-US"/>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fontAlgn="auto">
              <a:spcBef>
                <a:spcPts val="0"/>
              </a:spcBef>
              <a:spcAft>
                <a:spcPts val="0"/>
              </a:spcAft>
              <a:defRPr sz="960">
                <a:solidFill>
                  <a:prstClr val="black">
                    <a:tint val="75000"/>
                  </a:prstClr>
                </a:solidFill>
                <a:latin typeface="+mn-lt"/>
                <a:cs typeface="+mn-cs"/>
              </a:defRPr>
            </a:lvl1pPr>
          </a:lstStyle>
          <a:p>
            <a:pPr defTabSz="731520">
              <a:defRPr/>
            </a:pPr>
            <a:fld id="{FB81C671-02CB-4DB5-A9ED-1ADDFAC4E0AA}" type="slidenum">
              <a:rPr lang="en-US" smtClean="0"/>
              <a:pPr defTabSz="731520">
                <a:defRPr/>
              </a:pPr>
              <a:t>‹#›</a:t>
            </a:fld>
            <a:endParaRPr lang="en-US"/>
          </a:p>
        </p:txBody>
      </p:sp>
    </p:spTree>
    <p:extLst>
      <p:ext uri="{BB962C8B-B14F-4D97-AF65-F5344CB8AC3E}">
        <p14:creationId xmlns:p14="http://schemas.microsoft.com/office/powerpoint/2010/main" val="21060288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lnSpc>
          <a:spcPct val="90000"/>
        </a:lnSpc>
        <a:spcBef>
          <a:spcPct val="0"/>
        </a:spcBef>
        <a:spcAft>
          <a:spcPct val="0"/>
        </a:spcAft>
        <a:defRPr sz="3520" kern="1200">
          <a:solidFill>
            <a:schemeClr val="tx1"/>
          </a:solidFill>
          <a:latin typeface="+mj-lt"/>
          <a:ea typeface="+mj-ea"/>
          <a:cs typeface="+mj-cs"/>
        </a:defRPr>
      </a:lvl1pPr>
      <a:lvl2pPr algn="l" rtl="0" eaLnBrk="0" fontAlgn="base" hangingPunct="0">
        <a:lnSpc>
          <a:spcPct val="90000"/>
        </a:lnSpc>
        <a:spcBef>
          <a:spcPct val="0"/>
        </a:spcBef>
        <a:spcAft>
          <a:spcPct val="0"/>
        </a:spcAft>
        <a:defRPr sz="3520">
          <a:solidFill>
            <a:schemeClr val="tx1"/>
          </a:solidFill>
          <a:latin typeface="Calibri Light"/>
        </a:defRPr>
      </a:lvl2pPr>
      <a:lvl3pPr algn="l" rtl="0" eaLnBrk="0" fontAlgn="base" hangingPunct="0">
        <a:lnSpc>
          <a:spcPct val="90000"/>
        </a:lnSpc>
        <a:spcBef>
          <a:spcPct val="0"/>
        </a:spcBef>
        <a:spcAft>
          <a:spcPct val="0"/>
        </a:spcAft>
        <a:defRPr sz="3520">
          <a:solidFill>
            <a:schemeClr val="tx1"/>
          </a:solidFill>
          <a:latin typeface="Calibri Light"/>
        </a:defRPr>
      </a:lvl3pPr>
      <a:lvl4pPr algn="l" rtl="0" eaLnBrk="0" fontAlgn="base" hangingPunct="0">
        <a:lnSpc>
          <a:spcPct val="90000"/>
        </a:lnSpc>
        <a:spcBef>
          <a:spcPct val="0"/>
        </a:spcBef>
        <a:spcAft>
          <a:spcPct val="0"/>
        </a:spcAft>
        <a:defRPr sz="3520">
          <a:solidFill>
            <a:schemeClr val="tx1"/>
          </a:solidFill>
          <a:latin typeface="Calibri Light"/>
        </a:defRPr>
      </a:lvl4pPr>
      <a:lvl5pPr algn="l" rtl="0" eaLnBrk="0" fontAlgn="base" hangingPunct="0">
        <a:lnSpc>
          <a:spcPct val="90000"/>
        </a:lnSpc>
        <a:spcBef>
          <a:spcPct val="0"/>
        </a:spcBef>
        <a:spcAft>
          <a:spcPct val="0"/>
        </a:spcAft>
        <a:defRPr sz="3520">
          <a:solidFill>
            <a:schemeClr val="tx1"/>
          </a:solidFill>
          <a:latin typeface="Calibri Light"/>
        </a:defRPr>
      </a:lvl5pPr>
      <a:lvl6pPr marL="365760" algn="l" rtl="0" fontAlgn="base">
        <a:lnSpc>
          <a:spcPct val="90000"/>
        </a:lnSpc>
        <a:spcBef>
          <a:spcPct val="0"/>
        </a:spcBef>
        <a:spcAft>
          <a:spcPct val="0"/>
        </a:spcAft>
        <a:defRPr sz="3520">
          <a:solidFill>
            <a:schemeClr val="tx1"/>
          </a:solidFill>
          <a:latin typeface="Calibri Light"/>
        </a:defRPr>
      </a:lvl6pPr>
      <a:lvl7pPr marL="731520" algn="l" rtl="0" fontAlgn="base">
        <a:lnSpc>
          <a:spcPct val="90000"/>
        </a:lnSpc>
        <a:spcBef>
          <a:spcPct val="0"/>
        </a:spcBef>
        <a:spcAft>
          <a:spcPct val="0"/>
        </a:spcAft>
        <a:defRPr sz="3520">
          <a:solidFill>
            <a:schemeClr val="tx1"/>
          </a:solidFill>
          <a:latin typeface="Calibri Light"/>
        </a:defRPr>
      </a:lvl7pPr>
      <a:lvl8pPr marL="1097280" algn="l" rtl="0" fontAlgn="base">
        <a:lnSpc>
          <a:spcPct val="90000"/>
        </a:lnSpc>
        <a:spcBef>
          <a:spcPct val="0"/>
        </a:spcBef>
        <a:spcAft>
          <a:spcPct val="0"/>
        </a:spcAft>
        <a:defRPr sz="3520">
          <a:solidFill>
            <a:schemeClr val="tx1"/>
          </a:solidFill>
          <a:latin typeface="Calibri Light"/>
        </a:defRPr>
      </a:lvl8pPr>
      <a:lvl9pPr marL="1463040" algn="l" rtl="0" fontAlgn="base">
        <a:lnSpc>
          <a:spcPct val="90000"/>
        </a:lnSpc>
        <a:spcBef>
          <a:spcPct val="0"/>
        </a:spcBef>
        <a:spcAft>
          <a:spcPct val="0"/>
        </a:spcAft>
        <a:defRPr sz="3520">
          <a:solidFill>
            <a:schemeClr val="tx1"/>
          </a:solidFill>
          <a:latin typeface="Calibri Light"/>
        </a:defRPr>
      </a:lvl9pPr>
    </p:titleStyle>
    <p:bodyStyle>
      <a:lvl1pPr marL="182880" indent="-182880" algn="l" rtl="0" eaLnBrk="0" fontAlgn="base" hangingPunct="0">
        <a:lnSpc>
          <a:spcPct val="90000"/>
        </a:lnSpc>
        <a:spcBef>
          <a:spcPts val="800"/>
        </a:spcBef>
        <a:spcAft>
          <a:spcPct val="0"/>
        </a:spcAft>
        <a:buFont typeface="Arial" charset="0"/>
        <a:buChar char="•"/>
        <a:defRPr sz="2240" kern="1200">
          <a:solidFill>
            <a:schemeClr val="tx1"/>
          </a:solidFill>
          <a:latin typeface="+mn-lt"/>
          <a:ea typeface="+mn-ea"/>
          <a:cs typeface="+mn-cs"/>
        </a:defRPr>
      </a:lvl1pPr>
      <a:lvl2pPr marL="548640" indent="-182880" algn="l" rtl="0" eaLnBrk="0" fontAlgn="base" hangingPunct="0">
        <a:lnSpc>
          <a:spcPct val="90000"/>
        </a:lnSpc>
        <a:spcBef>
          <a:spcPts val="400"/>
        </a:spcBef>
        <a:spcAft>
          <a:spcPct val="0"/>
        </a:spcAft>
        <a:buFont typeface="Arial" charset="0"/>
        <a:buChar char="•"/>
        <a:defRPr sz="1920" kern="1200">
          <a:solidFill>
            <a:schemeClr val="tx1"/>
          </a:solidFill>
          <a:latin typeface="+mn-lt"/>
          <a:ea typeface="+mn-ea"/>
          <a:cs typeface="+mn-cs"/>
        </a:defRPr>
      </a:lvl2pPr>
      <a:lvl3pPr marL="914400" indent="-182880"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28016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4pPr>
      <a:lvl5pPr marL="1645920" indent="-182880"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16"/>
          <p:cNvSpPr>
            <a:spLocks noChangeArrowheads="1" noChangeShapeType="1" noTextEdit="1"/>
          </p:cNvSpPr>
          <p:nvPr/>
        </p:nvSpPr>
        <p:spPr bwMode="auto">
          <a:xfrm>
            <a:off x="3192276" y="2082259"/>
            <a:ext cx="3618050" cy="1044472"/>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a:endParaRPr lang="en-US" sz="2842"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215951" y="36765"/>
            <a:ext cx="9335069" cy="675570"/>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895" b="1">
                <a:latin typeface="Times New Roman" panose="02020603050405020304" pitchFamily="18" charset="0"/>
              </a:rPr>
              <a:t>PHÒNG GD &amp; ĐT HUYỆN THANH TRÌ</a:t>
            </a:r>
          </a:p>
          <a:p>
            <a:pPr algn="ctr" eaLnBrk="1" hangingPunct="1">
              <a:defRPr/>
            </a:pPr>
            <a:r>
              <a:rPr lang="en-US" altLang="en-US" sz="1895" b="1">
                <a:latin typeface="Times New Roman" panose="02020603050405020304" pitchFamily="18" charset="0"/>
              </a:rPr>
              <a:t>TRƯỜNG THCS NGỌC HỒI</a:t>
            </a:r>
          </a:p>
        </p:txBody>
      </p:sp>
      <p:pic>
        <p:nvPicPr>
          <p:cNvPr id="7172"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59" y="35095"/>
            <a:ext cx="1158109" cy="11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805685" y="36766"/>
            <a:ext cx="925820" cy="98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WordArt 7"/>
          <p:cNvSpPr>
            <a:spLocks noChangeArrowheads="1" noChangeShapeType="1" noTextEdit="1"/>
          </p:cNvSpPr>
          <p:nvPr/>
        </p:nvSpPr>
        <p:spPr bwMode="auto">
          <a:xfrm>
            <a:off x="601987" y="1724632"/>
            <a:ext cx="8531244" cy="3073254"/>
          </a:xfrm>
          <a:prstGeom prst="rect">
            <a:avLst/>
          </a:prstGeom>
        </p:spPr>
        <p:txBody>
          <a:bodyPr spcFirstLastPara="1" wrap="none" fromWordArt="1">
            <a:prstTxWarp prst="textArchUp">
              <a:avLst>
                <a:gd name="adj" fmla="val 10670317"/>
              </a:avLst>
            </a:prstTxWarp>
          </a:bodyPr>
          <a:lstStyle/>
          <a:p>
            <a:endParaRPr lang="en-US" sz="4263" b="1" i="1" kern="10">
              <a:ln w="19050">
                <a:solidFill>
                  <a:srgbClr val="FFFF00"/>
                </a:solidFill>
                <a:round/>
                <a:headEnd/>
                <a:tailEnd/>
              </a:ln>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endParaRPr lang="en-US" sz="4263" b="1" i="1" kern="10">
              <a:ln w="19050">
                <a:solidFill>
                  <a:srgbClr val="FFFF00"/>
                </a:solidFill>
                <a:round/>
                <a:headEnd/>
                <a:tailEnd/>
              </a:ln>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endParaRPr lang="en-US" sz="4263" b="1" i="1" kern="10">
              <a:ln w="19050">
                <a:solidFill>
                  <a:srgbClr val="FFFF00"/>
                </a:solidFill>
                <a:round/>
                <a:headEnd/>
                <a:tailEnd/>
              </a:ln>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r>
              <a:rPr lang="en-US" sz="4263" b="1" i="1" kern="10">
                <a:ln w="19050">
                  <a:solidFill>
                    <a:srgbClr val="FFFF00"/>
                  </a:solidFill>
                  <a:round/>
                  <a:headEnd/>
                  <a:tailEnd/>
                </a:ln>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Chào mừng các em đến với lớp học trực tuyến</a:t>
            </a:r>
          </a:p>
          <a:p>
            <a:endParaRPr lang="en-US" sz="4263" b="1" i="1" kern="10">
              <a:ln w="19050">
                <a:solidFill>
                  <a:srgbClr val="FFFF00"/>
                </a:solidFill>
                <a:round/>
                <a:headEnd/>
                <a:tailEnd/>
              </a:ln>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
        <p:nvSpPr>
          <p:cNvPr id="7175" name="TextBox 152"/>
          <p:cNvSpPr txBox="1">
            <a:spLocks noChangeArrowheads="1"/>
          </p:cNvSpPr>
          <p:nvPr/>
        </p:nvSpPr>
        <p:spPr bwMode="auto">
          <a:xfrm>
            <a:off x="2326619" y="2446570"/>
            <a:ext cx="5118747" cy="77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211" b="1" dirty="0">
                <a:solidFill>
                  <a:srgbClr val="C00000"/>
                </a:solidFill>
                <a:latin typeface="Times New Roman" panose="02020603050405020304" pitchFamily="18" charset="0"/>
                <a:cs typeface="Times New Roman" panose="02020603050405020304" pitchFamily="18" charset="0"/>
              </a:rPr>
              <a:t>MÔN NGỮ VĂN - LỚP </a:t>
            </a:r>
            <a:r>
              <a:rPr lang="en-US" altLang="en-US" sz="2211" b="1" dirty="0" smtClean="0">
                <a:solidFill>
                  <a:srgbClr val="C00000"/>
                </a:solidFill>
                <a:latin typeface="Times New Roman" panose="02020603050405020304" pitchFamily="18" charset="0"/>
                <a:cs typeface="Times New Roman" panose="02020603050405020304" pitchFamily="18" charset="0"/>
              </a:rPr>
              <a:t>6A5</a:t>
            </a:r>
            <a:endParaRPr lang="en-US" altLang="en-US" sz="2211" b="1" dirty="0">
              <a:solidFill>
                <a:srgbClr val="C0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211" b="1" i="1" dirty="0" err="1">
                <a:latin typeface="Times New Roman" panose="02020603050405020304" pitchFamily="18" charset="0"/>
                <a:cs typeface="Times New Roman" panose="02020603050405020304" pitchFamily="18" charset="0"/>
              </a:rPr>
              <a:t>Giáo</a:t>
            </a:r>
            <a:r>
              <a:rPr lang="en-US" altLang="en-US" sz="2211" b="1" i="1" dirty="0">
                <a:latin typeface="Times New Roman" panose="02020603050405020304" pitchFamily="18" charset="0"/>
                <a:cs typeface="Times New Roman" panose="02020603050405020304" pitchFamily="18" charset="0"/>
              </a:rPr>
              <a:t> </a:t>
            </a:r>
            <a:r>
              <a:rPr lang="en-US" altLang="en-US" sz="2211" b="1" i="1" dirty="0" err="1">
                <a:latin typeface="Times New Roman" panose="02020603050405020304" pitchFamily="18" charset="0"/>
                <a:cs typeface="Times New Roman" panose="02020603050405020304" pitchFamily="18" charset="0"/>
              </a:rPr>
              <a:t>viên</a:t>
            </a:r>
            <a:r>
              <a:rPr lang="en-US" altLang="en-US" sz="2211" b="1" i="1" dirty="0">
                <a:latin typeface="Times New Roman" panose="02020603050405020304" pitchFamily="18" charset="0"/>
                <a:cs typeface="Times New Roman" panose="02020603050405020304" pitchFamily="18" charset="0"/>
              </a:rPr>
              <a:t>: </a:t>
            </a:r>
            <a:r>
              <a:rPr lang="en-US" altLang="en-US" sz="2211" b="1" i="1" dirty="0" err="1" smtClean="0">
                <a:latin typeface="Times New Roman" panose="02020603050405020304" pitchFamily="18" charset="0"/>
                <a:cs typeface="Times New Roman" panose="02020603050405020304" pitchFamily="18" charset="0"/>
              </a:rPr>
              <a:t>Phạm</a:t>
            </a:r>
            <a:r>
              <a:rPr lang="en-US" altLang="en-US" sz="2211" b="1" i="1" dirty="0" smtClean="0">
                <a:latin typeface="Times New Roman" panose="02020603050405020304" pitchFamily="18" charset="0"/>
                <a:cs typeface="Times New Roman" panose="02020603050405020304" pitchFamily="18" charset="0"/>
              </a:rPr>
              <a:t> </a:t>
            </a:r>
            <a:r>
              <a:rPr lang="en-US" altLang="en-US" sz="2211" b="1" i="1" dirty="0" err="1" smtClean="0">
                <a:latin typeface="Times New Roman" panose="02020603050405020304" pitchFamily="18" charset="0"/>
                <a:cs typeface="Times New Roman" panose="02020603050405020304" pitchFamily="18" charset="0"/>
              </a:rPr>
              <a:t>Kiều</a:t>
            </a:r>
            <a:r>
              <a:rPr lang="en-US" altLang="en-US" sz="2211" b="1" i="1" dirty="0" smtClean="0">
                <a:latin typeface="Times New Roman" panose="02020603050405020304" pitchFamily="18" charset="0"/>
                <a:cs typeface="Times New Roman" panose="02020603050405020304" pitchFamily="18" charset="0"/>
              </a:rPr>
              <a:t> </a:t>
            </a:r>
            <a:r>
              <a:rPr lang="en-US" altLang="en-US" sz="2211" b="1" i="1" dirty="0" err="1" smtClean="0">
                <a:latin typeface="Times New Roman" panose="02020603050405020304" pitchFamily="18" charset="0"/>
                <a:cs typeface="Times New Roman" panose="02020603050405020304" pitchFamily="18" charset="0"/>
              </a:rPr>
              <a:t>Mi</a:t>
            </a:r>
            <a:endParaRPr lang="en-US" altLang="en-US" sz="2211" b="1" i="1" dirty="0">
              <a:latin typeface="Times New Roman" panose="02020603050405020304" pitchFamily="18" charset="0"/>
              <a:cs typeface="Times New Roman" panose="02020603050405020304" pitchFamily="18" charset="0"/>
            </a:endParaRPr>
          </a:p>
        </p:txBody>
      </p:sp>
      <p:grpSp>
        <p:nvGrpSpPr>
          <p:cNvPr id="7176" name="Group 1"/>
          <p:cNvGrpSpPr>
            <a:grpSpLocks/>
          </p:cNvGrpSpPr>
          <p:nvPr/>
        </p:nvGrpSpPr>
        <p:grpSpPr bwMode="auto">
          <a:xfrm>
            <a:off x="1855353" y="3825273"/>
            <a:ext cx="6002787" cy="1624362"/>
            <a:chOff x="777875" y="4800600"/>
            <a:chExt cx="7604125" cy="2133600"/>
          </a:xfrm>
        </p:grpSpPr>
        <p:pic>
          <p:nvPicPr>
            <p:cNvPr id="7179"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7"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501535" y="4269800"/>
            <a:ext cx="1158109" cy="11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520" y="4293196"/>
            <a:ext cx="1158111" cy="115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139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850641" y="1378335"/>
            <a:ext cx="4886960" cy="1323439"/>
          </a:xfrm>
          <a:prstGeom prst="rect">
            <a:avLst/>
          </a:prstGeom>
          <a:noFill/>
        </p:spPr>
        <p:txBody>
          <a:bodyPr wrap="square">
            <a:sp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1/ </a:t>
            </a:r>
            <a:r>
              <a:rPr lang="en-US" sz="4000" dirty="0" err="1">
                <a:solidFill>
                  <a:srgbClr val="0070C0"/>
                </a:solidFill>
                <a:latin typeface="Times New Roman" panose="02020603050405020304" pitchFamily="18" charset="0"/>
                <a:cs typeface="Times New Roman" panose="02020603050405020304" pitchFamily="18" charset="0"/>
              </a:rPr>
              <a:t>Tác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giả</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văn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bản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là</a:t>
            </a:r>
            <a:r>
              <a:rPr lang="en-US" sz="4000" dirty="0">
                <a:solidFill>
                  <a:srgbClr val="0070C0"/>
                </a:solidFill>
                <a:latin typeface="Times New Roman" panose="02020603050405020304" pitchFamily="18" charset="0"/>
                <a:cs typeface="Times New Roman" panose="02020603050405020304" pitchFamily="18" charset="0"/>
              </a:rPr>
              <a:t> ai, </a:t>
            </a:r>
            <a:r>
              <a:rPr lang="en-US" sz="4000" dirty="0" err="1">
                <a:solidFill>
                  <a:srgbClr val="0070C0"/>
                </a:solidFill>
                <a:latin typeface="Times New Roman" panose="02020603050405020304" pitchFamily="18" charset="0"/>
                <a:cs typeface="Times New Roman" panose="02020603050405020304" pitchFamily="18" charset="0"/>
              </a:rPr>
              <a:t>người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nước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nào</a:t>
            </a:r>
            <a:r>
              <a:rPr lang="en-US" sz="4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70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 y="140239"/>
            <a:ext cx="6567055" cy="4549870"/>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613368" y="1194658"/>
            <a:ext cx="5549925" cy="1952522"/>
          </a:xfrm>
          <a:prstGeom prst="rect">
            <a:avLst/>
          </a:prstGeom>
          <a:noFill/>
        </p:spPr>
        <p:txBody>
          <a:bodyPr wrap="square">
            <a:spAutoFit/>
          </a:bodyPr>
          <a:lstStyle/>
          <a:p>
            <a:pPr algn="ctr">
              <a:lnSpc>
                <a:spcPct val="115000"/>
              </a:lnSpc>
            </a:pPr>
            <a:r>
              <a:rPr lang="en-US" sz="3600" b="1" dirty="0" err="1">
                <a:latin typeface="Times New Roman" panose="02020603050405020304" pitchFamily="18" charset="0"/>
                <a:cs typeface="Times New Roman" panose="02020603050405020304" pitchFamily="18" charset="0"/>
              </a:rPr>
              <a:t>Ăng-toan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Xanh-tơ</a:t>
            </a:r>
            <a:r>
              <a:rPr lang="en-US" sz="3600" b="1" dirty="0">
                <a:latin typeface="Times New Roman" panose="02020603050405020304" pitchFamily="18" charset="0"/>
                <a:cs typeface="Times New Roman" panose="02020603050405020304" pitchFamily="18" charset="0"/>
              </a:rPr>
              <a:t> Ê-xu-pe-</a:t>
            </a:r>
            <a:r>
              <a:rPr lang="en-US" sz="3600" b="1" dirty="0" err="1">
                <a:latin typeface="Times New Roman" panose="02020603050405020304" pitchFamily="18" charset="0"/>
                <a:cs typeface="Times New Roman" panose="02020603050405020304" pitchFamily="18" charset="0"/>
              </a:rPr>
              <a:t>ri</a:t>
            </a:r>
            <a:r>
              <a:rPr lang="en-US" sz="3600" b="1" dirty="0">
                <a:latin typeface="Times New Roman" panose="02020603050405020304" pitchFamily="18" charset="0"/>
                <a:cs typeface="Times New Roman" panose="02020603050405020304" pitchFamily="18" charset="0"/>
              </a:rPr>
              <a:t> (1900 – 1944)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2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2371060" y="36624"/>
            <a:ext cx="70026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211065" y="931412"/>
            <a:ext cx="5210630" cy="2246769"/>
          </a:xfrm>
          <a:prstGeom prst="rect">
            <a:avLst/>
          </a:prstGeom>
          <a:noFill/>
        </p:spPr>
        <p:txBody>
          <a:bodyPr wrap="square">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Tớ</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muốn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người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từ</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nào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này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được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giá</a:t>
            </a:r>
            <a:r>
              <a:rPr lang="en-US" sz="2800" b="1" dirty="0">
                <a:solidFill>
                  <a:srgbClr val="0070C0"/>
                </a:solidFill>
                <a:latin typeface="Times New Roman" panose="02020603050405020304" pitchFamily="18" charset="0"/>
                <a:cs typeface="Times New Roman" panose="02020603050405020304" pitchFamily="18" charset="0"/>
              </a:rPr>
              <a:t> ra </a:t>
            </a:r>
            <a:r>
              <a:rPr lang="en-US" sz="2800" b="1" dirty="0" err="1">
                <a:solidFill>
                  <a:srgbClr val="0070C0"/>
                </a:solidFill>
                <a:latin typeface="Times New Roman" panose="02020603050405020304" pitchFamily="18" charset="0"/>
                <a:cs typeface="Times New Roman" panose="02020603050405020304" pitchFamily="18" charset="0"/>
              </a:rPr>
              <a:t>sao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Em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hãy</a:t>
            </a:r>
            <a:r>
              <a:rPr lang="en-US" sz="2800" b="1" dirty="0" smtClean="0">
                <a:solidFill>
                  <a:srgbClr val="0070C0"/>
                </a:solidFill>
                <a:latin typeface="Times New Roman" panose="02020603050405020304" pitchFamily="18" charset="0"/>
                <a:cs typeface="Times New Roman" panose="02020603050405020304" pitchFamily="18" charset="0"/>
              </a:rPr>
              <a:t> chia </a:t>
            </a:r>
            <a:r>
              <a:rPr lang="en-US" sz="2800" b="1" dirty="0" err="1" smtClean="0">
                <a:solidFill>
                  <a:srgbClr val="0070C0"/>
                </a:solidFill>
                <a:latin typeface="Times New Roman" panose="02020603050405020304" pitchFamily="18" charset="0"/>
                <a:cs typeface="Times New Roman" panose="02020603050405020304" pitchFamily="18" charset="0"/>
              </a:rPr>
              <a:t>sẻ</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những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hiểu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biết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em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về</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phẩm</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8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etit Prince">
            <a:extLst>
              <a:ext uri="{FF2B5EF4-FFF2-40B4-BE49-F238E27FC236}">
                <a16:creationId xmlns="" xmlns:a16="http://schemas.microsoft.com/office/drawing/2014/main" id="{3ADB8D8D-DD76-4688-A6BF-FEDADEF18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9"/>
          <a:stretch/>
        </p:blipFill>
        <p:spPr bwMode="auto">
          <a:xfrm>
            <a:off x="224952" y="172172"/>
            <a:ext cx="3432648" cy="5114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8FD03B03-1F62-4BA5-9E87-3558984C0563}"/>
              </a:ext>
            </a:extLst>
          </p:cNvPr>
          <p:cNvSpPr/>
          <p:nvPr/>
        </p:nvSpPr>
        <p:spPr>
          <a:xfrm>
            <a:off x="3920067" y="138221"/>
            <a:ext cx="5543345" cy="855717"/>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Là</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tác</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phẩm</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văn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học</a:t>
            </a:r>
            <a:r>
              <a:rPr lang="en-US" altLang="zh-CN" sz="2000" b="1" dirty="0">
                <a:solidFill>
                  <a:prstClr val="black"/>
                </a:solidFill>
                <a:latin typeface="Times New Roman" pitchFamily="18" charset="0"/>
              </a:rPr>
              <a:t> hay </a:t>
            </a:r>
            <a:r>
              <a:rPr lang="en-US" altLang="zh-CN" sz="2000" b="1" dirty="0" err="1">
                <a:solidFill>
                  <a:prstClr val="black"/>
                </a:solidFill>
                <a:latin typeface="Times New Roman" pitchFamily="18" charset="0"/>
              </a:rPr>
              <a:t>nhất</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thế</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kỉ</a:t>
            </a:r>
            <a:r>
              <a:rPr lang="en-US" altLang="zh-CN" sz="2000" b="1" dirty="0">
                <a:solidFill>
                  <a:prstClr val="black"/>
                </a:solidFill>
                <a:latin typeface="Times New Roman" pitchFamily="18" charset="0"/>
              </a:rPr>
              <a:t> XX </a:t>
            </a:r>
            <a:r>
              <a:rPr lang="en-US" altLang="zh-CN" sz="2000" b="1" dirty="0" err="1">
                <a:solidFill>
                  <a:prstClr val="black"/>
                </a:solidFill>
                <a:latin typeface="Times New Roman" pitchFamily="18" charset="0"/>
              </a:rPr>
              <a:t>của</a:t>
            </a:r>
            <a:r>
              <a:rPr lang="en-US" altLang="zh-CN" sz="2000" b="1" dirty="0">
                <a:solidFill>
                  <a:prstClr val="black"/>
                </a:solidFill>
                <a:latin typeface="Times New Roman" pitchFamily="18" charset="0"/>
              </a:rPr>
              <a:t> </a:t>
            </a:r>
            <a:r>
              <a:rPr lang="en-US" altLang="zh-CN" sz="2000" b="1" dirty="0" err="1" smtClean="0">
                <a:solidFill>
                  <a:prstClr val="black"/>
                </a:solidFill>
                <a:latin typeface="Times New Roman" pitchFamily="18" charset="0"/>
              </a:rPr>
              <a:t>Pháp</a:t>
            </a:r>
            <a:r>
              <a:rPr lang="en-US" altLang="zh-CN" sz="2000" b="1" dirty="0" smtClean="0">
                <a:solidFill>
                  <a:prstClr val="black"/>
                </a:solidFill>
                <a:latin typeface="Times New Roman" pitchFamily="18" charset="0"/>
              </a:rPr>
              <a:t> (27 </a:t>
            </a:r>
            <a:r>
              <a:rPr lang="en-US" altLang="zh-CN" sz="2000" b="1" dirty="0" err="1" smtClean="0">
                <a:solidFill>
                  <a:prstClr val="black"/>
                </a:solidFill>
                <a:latin typeface="Times New Roman" pitchFamily="18" charset="0"/>
              </a:rPr>
              <a:t>chương</a:t>
            </a:r>
            <a:r>
              <a:rPr lang="en-US" altLang="zh-CN" sz="2000" b="1" dirty="0" smtClean="0">
                <a:solidFill>
                  <a:prstClr val="black"/>
                </a:solidFill>
                <a:latin typeface="Times New Roman" pitchFamily="18" charset="0"/>
              </a:rPr>
              <a:t>)</a:t>
            </a:r>
            <a:endParaRPr lang="en-US" altLang="zh-CN" sz="2000" b="1" dirty="0">
              <a:solidFill>
                <a:prstClr val="black"/>
              </a:solidFill>
              <a:latin typeface="Times New Roman" pitchFamily="18" charset="0"/>
            </a:endParaRPr>
          </a:p>
        </p:txBody>
      </p:sp>
      <p:sp>
        <p:nvSpPr>
          <p:cNvPr id="6" name="Rectangle: Rounded Corners 5">
            <a:extLst>
              <a:ext uri="{FF2B5EF4-FFF2-40B4-BE49-F238E27FC236}">
                <a16:creationId xmlns="" xmlns:a16="http://schemas.microsoft.com/office/drawing/2014/main" id="{5E088257-1D8B-4BDE-99B4-050D07DBA0EC}"/>
              </a:ext>
            </a:extLst>
          </p:cNvPr>
          <p:cNvSpPr/>
          <p:nvPr/>
        </p:nvSpPr>
        <p:spPr>
          <a:xfrm>
            <a:off x="3920067" y="1044734"/>
            <a:ext cx="5543345" cy="84510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Được</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dịch</a:t>
            </a:r>
            <a:r>
              <a:rPr lang="en-US" altLang="zh-CN" sz="2000" b="1" dirty="0">
                <a:solidFill>
                  <a:prstClr val="black"/>
                </a:solidFill>
                <a:latin typeface="Times New Roman" pitchFamily="18" charset="0"/>
              </a:rPr>
              <a:t> ra </a:t>
            </a:r>
            <a:r>
              <a:rPr lang="en-US" altLang="zh-CN" sz="2000" b="1" dirty="0" err="1">
                <a:solidFill>
                  <a:prstClr val="black"/>
                </a:solidFill>
                <a:latin typeface="Times New Roman" pitchFamily="18" charset="0"/>
              </a:rPr>
              <a:t>hơn</a:t>
            </a:r>
            <a:r>
              <a:rPr lang="en-US" altLang="zh-CN" sz="2000" b="1" dirty="0">
                <a:solidFill>
                  <a:prstClr val="black"/>
                </a:solidFill>
                <a:latin typeface="Times New Roman" pitchFamily="18" charset="0"/>
              </a:rPr>
              <a:t> 250 </a:t>
            </a:r>
            <a:r>
              <a:rPr lang="en-US" altLang="zh-CN" sz="2000" b="1" dirty="0" err="1">
                <a:solidFill>
                  <a:prstClr val="black"/>
                </a:solidFill>
                <a:latin typeface="Times New Roman" pitchFamily="18" charset="0"/>
              </a:rPr>
              <a:t>thứ</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tiếng</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Đến</a:t>
            </a:r>
            <a:r>
              <a:rPr lang="en-US" altLang="zh-CN" sz="2000" b="1" dirty="0">
                <a:solidFill>
                  <a:prstClr val="black"/>
                </a:solidFill>
                <a:latin typeface="Times New Roman" pitchFamily="18" charset="0"/>
              </a:rPr>
              <a:t> nay </a:t>
            </a:r>
            <a:r>
              <a:rPr lang="en-US" altLang="zh-CN" sz="2000" b="1" dirty="0" err="1">
                <a:solidFill>
                  <a:prstClr val="black"/>
                </a:solidFill>
                <a:latin typeface="Times New Roman" pitchFamily="18" charset="0"/>
              </a:rPr>
              <a:t>đã</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có</a:t>
            </a:r>
            <a:r>
              <a:rPr lang="en-US" altLang="zh-CN" sz="2000" b="1" dirty="0">
                <a:solidFill>
                  <a:prstClr val="black"/>
                </a:solidFill>
                <a:latin typeface="Times New Roman" pitchFamily="18" charset="0"/>
              </a:rPr>
              <a:t> 8 </a:t>
            </a:r>
            <a:r>
              <a:rPr lang="en-US" altLang="zh-CN" sz="2000" b="1" dirty="0" err="1">
                <a:solidFill>
                  <a:prstClr val="black"/>
                </a:solidFill>
                <a:latin typeface="Times New Roman" pitchFamily="18" charset="0"/>
              </a:rPr>
              <a:t>bản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dịch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tiếng</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Việt</a:t>
            </a:r>
            <a:r>
              <a:rPr lang="en-US" altLang="zh-CN" sz="2000" b="1" dirty="0">
                <a:solidFill>
                  <a:prstClr val="black"/>
                </a:solidFill>
                <a:latin typeface="Times New Roman" pitchFamily="18" charset="0"/>
              </a:rPr>
              <a:t>)</a:t>
            </a:r>
          </a:p>
        </p:txBody>
      </p:sp>
      <p:sp>
        <p:nvSpPr>
          <p:cNvPr id="7" name="Rectangle: Rounded Corners 6">
            <a:extLst>
              <a:ext uri="{FF2B5EF4-FFF2-40B4-BE49-F238E27FC236}">
                <a16:creationId xmlns="" xmlns:a16="http://schemas.microsoft.com/office/drawing/2014/main" id="{FB4EB0DA-3460-4DD4-8214-DAFFC5FC64E1}"/>
              </a:ext>
            </a:extLst>
          </p:cNvPr>
          <p:cNvSpPr/>
          <p:nvPr/>
        </p:nvSpPr>
        <p:spPr>
          <a:xfrm>
            <a:off x="3920067" y="1983167"/>
            <a:ext cx="5543345" cy="866356"/>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Đã</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phát</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hành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hơn</a:t>
            </a:r>
            <a:r>
              <a:rPr lang="en-US" altLang="zh-CN" sz="2000" b="1" dirty="0">
                <a:solidFill>
                  <a:prstClr val="black"/>
                </a:solidFill>
                <a:latin typeface="Times New Roman" pitchFamily="18" charset="0"/>
              </a:rPr>
              <a:t> 200 </a:t>
            </a:r>
            <a:r>
              <a:rPr lang="en-US" altLang="zh-CN" sz="2000" b="1" dirty="0" err="1">
                <a:solidFill>
                  <a:prstClr val="black"/>
                </a:solidFill>
                <a:latin typeface="Times New Roman" pitchFamily="18" charset="0"/>
              </a:rPr>
              <a:t>triệu</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bản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trên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toàn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thế</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giới</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và</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vẫn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tiếp</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tục</a:t>
            </a:r>
            <a:r>
              <a:rPr lang="en-US" altLang="zh-CN" sz="2000" b="1" dirty="0">
                <a:solidFill>
                  <a:prstClr val="black"/>
                </a:solidFill>
                <a:latin typeface="Times New Roman" pitchFamily="18" charset="0"/>
              </a:rPr>
              <a:t> in </a:t>
            </a:r>
            <a:r>
              <a:rPr lang="en-US" altLang="zh-CN" sz="2000" b="1" dirty="0" err="1">
                <a:solidFill>
                  <a:prstClr val="black"/>
                </a:solidFill>
                <a:latin typeface="Times New Roman" pitchFamily="18" charset="0"/>
              </a:rPr>
              <a:t>khoảng</a:t>
            </a:r>
            <a:r>
              <a:rPr lang="en-US" altLang="zh-CN" sz="2000" b="1" dirty="0">
                <a:solidFill>
                  <a:prstClr val="black"/>
                </a:solidFill>
                <a:latin typeface="Times New Roman" pitchFamily="18" charset="0"/>
              </a:rPr>
              <a:t> 2 </a:t>
            </a:r>
            <a:r>
              <a:rPr lang="en-US" altLang="zh-CN" sz="2000" b="1" dirty="0" err="1">
                <a:solidFill>
                  <a:prstClr val="black"/>
                </a:solidFill>
                <a:latin typeface="Times New Roman" pitchFamily="18" charset="0"/>
              </a:rPr>
              <a:t>triệu</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bản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năm</a:t>
            </a:r>
            <a:r>
              <a:rPr lang="en-US" altLang="zh-CN" sz="2000" b="1" dirty="0">
                <a:solidFill>
                  <a:prstClr val="black"/>
                </a:solidFill>
                <a:latin typeface="Times New Roman" pitchFamily="18" charset="0"/>
              </a:rPr>
              <a:t>. </a:t>
            </a:r>
          </a:p>
        </p:txBody>
      </p:sp>
      <p:sp>
        <p:nvSpPr>
          <p:cNvPr id="8" name="Rectangle: Rounded Corners 7">
            <a:extLst>
              <a:ext uri="{FF2B5EF4-FFF2-40B4-BE49-F238E27FC236}">
                <a16:creationId xmlns="" xmlns:a16="http://schemas.microsoft.com/office/drawing/2014/main" id="{54818D48-1C4D-4182-B750-278430E0A948}"/>
              </a:ext>
            </a:extLst>
          </p:cNvPr>
          <p:cNvSpPr/>
          <p:nvPr/>
        </p:nvSpPr>
        <p:spPr>
          <a:xfrm>
            <a:off x="3920067" y="2857795"/>
            <a:ext cx="5543345" cy="5427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en-US" altLang="zh-CN" sz="2000" b="1" dirty="0" err="1">
                <a:solidFill>
                  <a:prstClr val="black"/>
                </a:solidFill>
                <a:latin typeface="Times New Roman" pitchFamily="18" charset="0"/>
              </a:rPr>
              <a:t>Được</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chuyển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thể</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thành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truyện</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tranh</a:t>
            </a:r>
            <a:r>
              <a:rPr lang="en-US" altLang="zh-CN" sz="2000" b="1" dirty="0">
                <a:solidFill>
                  <a:prstClr val="black"/>
                </a:solidFill>
                <a:latin typeface="Times New Roman" pitchFamily="18" charset="0"/>
              </a:rPr>
              <a:t>, </a:t>
            </a:r>
            <a:r>
              <a:rPr lang="en-US" altLang="zh-CN" sz="2000" b="1" dirty="0" err="1">
                <a:solidFill>
                  <a:prstClr val="black"/>
                </a:solidFill>
                <a:latin typeface="Times New Roman" pitchFamily="18" charset="0"/>
              </a:rPr>
              <a:t>phim</a:t>
            </a:r>
            <a:r>
              <a:rPr lang="en-US" altLang="zh-CN" sz="2000" b="1" dirty="0">
                <a:solidFill>
                  <a:prstClr val="black"/>
                </a:solidFill>
                <a:latin typeface="Times New Roman" pitchFamily="18" charset="0"/>
              </a:rPr>
              <a:t> …</a:t>
            </a:r>
          </a:p>
        </p:txBody>
      </p:sp>
      <p:sp>
        <p:nvSpPr>
          <p:cNvPr id="3" name="Rectangle 2"/>
          <p:cNvSpPr/>
          <p:nvPr/>
        </p:nvSpPr>
        <p:spPr>
          <a:xfrm>
            <a:off x="3774558" y="3498988"/>
            <a:ext cx="5688854" cy="169277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defTabSz="914400"/>
            <a:r>
              <a:rPr lang="en-US" sz="2400" b="1" kern="0" dirty="0">
                <a:solidFill>
                  <a:srgbClr val="FF0000"/>
                </a:solidFill>
                <a:latin typeface="Times New Roman" panose="02020603050405020304" pitchFamily="18" charset="0"/>
                <a:ea typeface="Calibri" panose="020F0502020204030204" pitchFamily="34" charset="0"/>
              </a:rPr>
              <a:t>- </a:t>
            </a:r>
            <a:r>
              <a:rPr lang="vi-VN" sz="2000" b="1" kern="0" dirty="0">
                <a:solidFill>
                  <a:srgbClr val="FF0000"/>
                </a:solidFill>
                <a:latin typeface="Times New Roman" panose="02020603050405020304" pitchFamily="18" charset="0"/>
                <a:ea typeface="Calibri" panose="020F0502020204030204" pitchFamily="34" charset="0"/>
              </a:rPr>
              <a:t>Cốt truyện: </a:t>
            </a:r>
            <a:r>
              <a:rPr lang="en-US" sz="2000" b="1" kern="0" dirty="0" err="1" smtClean="0">
                <a:solidFill>
                  <a:srgbClr val="002060"/>
                </a:solidFill>
                <a:latin typeface="Times New Roman" panose="02020603050405020304" pitchFamily="18" charset="0"/>
                <a:ea typeface="Calibri" panose="020F0502020204030204" pitchFamily="34" charset="0"/>
              </a:rPr>
              <a:t>kể</a:t>
            </a:r>
            <a:r>
              <a:rPr lang="en-US" sz="2000" b="1" kern="0" dirty="0" smtClean="0">
                <a:solidFill>
                  <a:srgbClr val="002060"/>
                </a:solidFill>
                <a:latin typeface="Times New Roman" panose="02020603050405020304" pitchFamily="18" charset="0"/>
                <a:ea typeface="Calibri" panose="020F0502020204030204" pitchFamily="34" charset="0"/>
              </a:rPr>
              <a:t> </a:t>
            </a:r>
            <a:r>
              <a:rPr lang="en-US" sz="2000" b="1" kern="0" dirty="0" err="1" smtClean="0">
                <a:solidFill>
                  <a:srgbClr val="002060"/>
                </a:solidFill>
                <a:latin typeface="Times New Roman" panose="02020603050405020304" pitchFamily="18" charset="0"/>
                <a:ea typeface="Calibri" panose="020F0502020204030204" pitchFamily="34" charset="0"/>
              </a:rPr>
              <a:t>về</a:t>
            </a:r>
            <a:r>
              <a:rPr lang="en-US" sz="2000" b="1" kern="0" dirty="0" smtClean="0">
                <a:solidFill>
                  <a:srgbClr val="002060"/>
                </a:solidFill>
                <a:latin typeface="Times New Roman" panose="02020603050405020304" pitchFamily="18" charset="0"/>
                <a:ea typeface="Calibri" panose="020F0502020204030204" pitchFamily="34" charset="0"/>
              </a:rPr>
              <a:t> </a:t>
            </a:r>
            <a:r>
              <a:rPr lang="vi-VN" sz="2000" b="1" kern="0" dirty="0" smtClean="0">
                <a:solidFill>
                  <a:srgbClr val="002060"/>
                </a:solidFill>
                <a:latin typeface="Times New Roman" panose="02020603050405020304" pitchFamily="18" charset="0"/>
                <a:ea typeface="Calibri" panose="020F0502020204030204" pitchFamily="34" charset="0"/>
              </a:rPr>
              <a:t>Hoàng </a:t>
            </a:r>
            <a:r>
              <a:rPr lang="vi-VN" sz="2000" b="1" kern="0" dirty="0">
                <a:solidFill>
                  <a:srgbClr val="002060"/>
                </a:solidFill>
                <a:latin typeface="Times New Roman" panose="02020603050405020304" pitchFamily="18" charset="0"/>
                <a:ea typeface="Calibri" panose="020F0502020204030204" pitchFamily="34" charset="0"/>
              </a:rPr>
              <a:t>tử bé từ hành tinh khác đã phiêu lưu nhiều hành tinh khác nhau, phát hiện nhiều điều thú vị, và nếm trải cả những thất vọng, đau khổ. Cuối cùng cậu quyết định quay trở lại hành tinh của mình với bông hồng duy nhất.</a:t>
            </a:r>
            <a:endParaRPr lang="en-US" sz="2000" b="1" kern="0" dirty="0">
              <a:solidFill>
                <a:srgbClr val="002060"/>
              </a:solidFill>
            </a:endParaRPr>
          </a:p>
        </p:txBody>
      </p:sp>
    </p:spTree>
    <p:extLst>
      <p:ext uri="{BB962C8B-B14F-4D97-AF65-F5344CB8AC3E}">
        <p14:creationId xmlns:p14="http://schemas.microsoft.com/office/powerpoint/2010/main" val="135640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60960" y="85062"/>
            <a:ext cx="6278874" cy="3623576"/>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657102" y="1592085"/>
            <a:ext cx="5331354" cy="954107"/>
          </a:xfrm>
          <a:prstGeom prst="rect">
            <a:avLst/>
          </a:prstGeom>
          <a:noFill/>
        </p:spPr>
        <p:txBody>
          <a:bodyPr wrap="square">
            <a:spAutoFit/>
          </a:bodyPr>
          <a:lstStyle/>
          <a:p>
            <a:pPr algn="ctr" defTabSz="914394">
              <a:defRPr/>
            </a:pPr>
            <a:r>
              <a:rPr lang="en-US" sz="2800" b="1" dirty="0" err="1" smtClean="0">
                <a:solidFill>
                  <a:prstClr val="black"/>
                </a:solidFill>
                <a:latin typeface="Times New Roman" panose="02020603050405020304" pitchFamily="18" charset="0"/>
                <a:cs typeface="Times New Roman" panose="02020603050405020304" pitchFamily="18" charset="0"/>
              </a:rPr>
              <a:t>Người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kể</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chuyện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ai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Xưng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hô</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như</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thế</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nào</a:t>
            </a:r>
            <a:r>
              <a:rPr lang="en-US" sz="2800" b="1" dirty="0" smtClean="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657102" y="3259455"/>
            <a:ext cx="6658098" cy="1200329"/>
          </a:xfrm>
          <a:prstGeom prst="rect">
            <a:avLst/>
          </a:prstGeom>
        </p:spPr>
        <p:txBody>
          <a:bodyPr wrap="square">
            <a:spAutoFit/>
          </a:bodyPr>
          <a:lstStyle/>
          <a:p>
            <a:r>
              <a:rPr lang="vi-VN" sz="2400" b="1" dirty="0">
                <a:solidFill>
                  <a:srgbClr val="FF0000"/>
                </a:solidFill>
                <a:latin typeface="Times New Roman" panose="02020603050405020304" pitchFamily="18" charset="0"/>
                <a:ea typeface="Calibri" panose="020F0502020204030204" pitchFamily="34" charset="0"/>
              </a:rPr>
              <a:t>Người kể chuyện: </a:t>
            </a:r>
            <a:r>
              <a:rPr lang="en-US" sz="2400" b="1" dirty="0" smtClean="0">
                <a:solidFill>
                  <a:srgbClr val="002060"/>
                </a:solidFill>
                <a:latin typeface="Times New Roman" panose="02020603050405020304" pitchFamily="18" charset="0"/>
                <a:ea typeface="Calibri" panose="020F0502020204030204" pitchFamily="34" charset="0"/>
              </a:rPr>
              <a:t>m</a:t>
            </a:r>
            <a:r>
              <a:rPr lang="vi-VN" sz="2400" b="1" dirty="0">
                <a:solidFill>
                  <a:srgbClr val="002060"/>
                </a:solidFill>
                <a:latin typeface="Times New Roman" panose="02020603050405020304" pitchFamily="18" charset="0"/>
                <a:ea typeface="Calibri" panose="020F0502020204030204" pitchFamily="34" charset="0"/>
              </a:rPr>
              <a:t>ột phi công bị rơi máy bay trên sa mạc Sahara và có cơ hội gặp </a:t>
            </a:r>
            <a:r>
              <a:rPr lang="en-US" sz="2400" b="1" dirty="0">
                <a:solidFill>
                  <a:srgbClr val="002060"/>
                </a:solidFill>
                <a:latin typeface="Times New Roman" panose="02020603050405020304" pitchFamily="18" charset="0"/>
                <a:ea typeface="Calibri" panose="020F0502020204030204" pitchFamily="34" charset="0"/>
              </a:rPr>
              <a:t>h</a:t>
            </a:r>
            <a:r>
              <a:rPr lang="vi-VN" sz="2400" b="1" dirty="0">
                <a:solidFill>
                  <a:srgbClr val="002060"/>
                </a:solidFill>
                <a:latin typeface="Times New Roman" panose="02020603050405020304" pitchFamily="18" charset="0"/>
                <a:ea typeface="Calibri" panose="020F0502020204030204" pitchFamily="34" charset="0"/>
              </a:rPr>
              <a:t>oàng tử </a:t>
            </a:r>
            <a:r>
              <a:rPr lang="vi-VN" sz="2400" b="1" dirty="0" smtClean="0">
                <a:solidFill>
                  <a:srgbClr val="002060"/>
                </a:solidFill>
                <a:latin typeface="Times New Roman" panose="02020603050405020304" pitchFamily="18" charset="0"/>
                <a:ea typeface="Calibri" panose="020F0502020204030204" pitchFamily="34" charset="0"/>
              </a:rPr>
              <a:t>bé</a:t>
            </a:r>
            <a:r>
              <a:rPr lang="en-US" sz="2400" b="1" dirty="0" smtClean="0">
                <a:solidFill>
                  <a:srgbClr val="002060"/>
                </a:solidFill>
                <a:latin typeface="Times New Roman" panose="02020603050405020304" pitchFamily="18" charset="0"/>
                <a:ea typeface="Calibri" panose="020F0502020204030204" pitchFamily="34" charset="0"/>
              </a:rPr>
              <a:t>. X</a:t>
            </a:r>
            <a:r>
              <a:rPr lang="vi-VN" sz="2400" b="1" dirty="0" smtClean="0">
                <a:solidFill>
                  <a:srgbClr val="002060"/>
                </a:solidFill>
                <a:latin typeface="Times New Roman" panose="02020603050405020304" pitchFamily="18" charset="0"/>
                <a:ea typeface="Calibri" panose="020F0502020204030204" pitchFamily="34" charset="0"/>
              </a:rPr>
              <a:t>ưng </a:t>
            </a:r>
            <a:r>
              <a:rPr lang="vi-VN" sz="2400" b="1" dirty="0">
                <a:solidFill>
                  <a:srgbClr val="002060"/>
                </a:solidFill>
                <a:latin typeface="Times New Roman" panose="02020603050405020304" pitchFamily="18" charset="0"/>
                <a:ea typeface="Calibri" panose="020F0502020204030204" pitchFamily="34" charset="0"/>
              </a:rPr>
              <a:t>“tôi” </a:t>
            </a:r>
            <a:endParaRPr lang="en-US" sz="2400" b="1" dirty="0">
              <a:solidFill>
                <a:srgbClr val="002060"/>
              </a:solidFill>
            </a:endParaRPr>
          </a:p>
        </p:txBody>
      </p:sp>
    </p:spTree>
    <p:extLst>
      <p:ext uri="{BB962C8B-B14F-4D97-AF65-F5344CB8AC3E}">
        <p14:creationId xmlns:p14="http://schemas.microsoft.com/office/powerpoint/2010/main" val="112420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804854" y="1189907"/>
            <a:ext cx="4886960" cy="1077218"/>
          </a:xfrm>
          <a:prstGeom prst="rect">
            <a:avLst/>
          </a:prstGeom>
          <a:noFill/>
        </p:spPr>
        <p:txBody>
          <a:bodyPr wrap="square">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3/ </a:t>
            </a:r>
            <a:r>
              <a:rPr lang="en-US" sz="3200" b="1" dirty="0" err="1">
                <a:solidFill>
                  <a:srgbClr val="0070C0"/>
                </a:solidFill>
                <a:latin typeface="Times New Roman" panose="02020603050405020304" pitchFamily="18" charset="0"/>
                <a:cs typeface="Times New Roman" panose="02020603050405020304" pitchFamily="18" charset="0"/>
              </a:rPr>
              <a:t>Kể</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những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vật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đoạn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trích</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5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059092" y="725810"/>
            <a:ext cx="4549223" cy="3896989"/>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1794932" y="1952414"/>
            <a:ext cx="3333221" cy="1077218"/>
          </a:xfrm>
          <a:prstGeom prst="rect">
            <a:avLst/>
          </a:prstGeom>
          <a:no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Cáo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hồng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1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840480" y="1198616"/>
            <a:ext cx="4886960" cy="1323439"/>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4/ </a:t>
            </a:r>
            <a:r>
              <a:rPr lang="en-US" sz="4000" b="1" dirty="0" err="1">
                <a:solidFill>
                  <a:srgbClr val="0070C0"/>
                </a:solidFill>
                <a:latin typeface="Times New Roman" panose="02020603050405020304" pitchFamily="18" charset="0"/>
                <a:cs typeface="Times New Roman" panose="02020603050405020304" pitchFamily="18" charset="0"/>
              </a:rPr>
              <a:t>Chủ</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đề</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và</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thể</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loại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văn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bản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là</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gì</a:t>
            </a:r>
            <a:r>
              <a:rPr lang="en-US" sz="40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610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597985" y="179913"/>
            <a:ext cx="5403928" cy="4629153"/>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1507066" y="1665982"/>
            <a:ext cx="4418647" cy="107721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endParaRPr lang="en-US" sz="3200" b="1" dirty="0">
              <a:latin typeface="Times New Roman" panose="02020603050405020304" pitchFamily="18" charset="0"/>
              <a:cs typeface="Times New Roman" panose="02020603050405020304" pitchFamily="18" charset="0"/>
            </a:endParaRPr>
          </a:p>
          <a:p>
            <a:pPr algn="just"/>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thuyết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6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C67C7F7-D326-4E13-8DB6-BA0DD8A6C622}"/>
              </a:ext>
            </a:extLst>
          </p:cNvPr>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Times New Roman" panose="02020603050405020304" pitchFamily="18" charset="0"/>
                <a:cs typeface="Times New Roman" panose="02020603050405020304" pitchFamily="18" charset="0"/>
              </a:rPr>
              <a:t>2/ </a:t>
            </a:r>
            <a:r>
              <a:rPr lang="en-US" sz="6000" dirty="0" err="1">
                <a:solidFill>
                  <a:srgbClr val="FF0000"/>
                </a:solidFill>
                <a:latin typeface="Times New Roman" panose="02020603050405020304" pitchFamily="18" charset="0"/>
                <a:cs typeface="Times New Roman" panose="02020603050405020304" pitchFamily="18" charset="0"/>
              </a:rPr>
              <a:t>Tác</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phẩm</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5" name="Picture 12" descr="Phim 'Hoàng tử bé' và những hình ảnh đẹp choáng ngợp - Phim chiếu rạp">
            <a:extLst>
              <a:ext uri="{FF2B5EF4-FFF2-40B4-BE49-F238E27FC236}">
                <a16:creationId xmlns="" xmlns:a16="http://schemas.microsoft.com/office/drawing/2014/main" id="{76823B32-06D7-45E5-94BB-1546B7377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1"/>
          <a:stretch/>
        </p:blipFill>
        <p:spPr bwMode="auto">
          <a:xfrm>
            <a:off x="347133" y="331791"/>
            <a:ext cx="4394200"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oàng tử bé” tới Cannes 2015 | VTV.VN">
            <a:extLst>
              <a:ext uri="{FF2B5EF4-FFF2-40B4-BE49-F238E27FC236}">
                <a16:creationId xmlns="" xmlns:a16="http://schemas.microsoft.com/office/drawing/2014/main" id="{D97B8EB3-2B27-48D0-AD1A-4041770AD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333" y="331791"/>
            <a:ext cx="4665134"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7" name="Picture 1"/>
          <p:cNvPicPr>
            <a:picLocks noChangeAspect="1"/>
          </p:cNvPicPr>
          <p:nvPr/>
        </p:nvPicPr>
        <p:blipFill>
          <a:blip r:embed="rId2"/>
          <a:srcRect/>
          <a:stretch>
            <a:fillRect/>
          </a:stretch>
        </p:blipFill>
        <p:spPr bwMode="auto">
          <a:xfrm>
            <a:off x="509155" y="1527469"/>
            <a:ext cx="8905009" cy="37095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Hexagon 6"/>
          <p:cNvSpPr/>
          <p:nvPr/>
        </p:nvSpPr>
        <p:spPr>
          <a:xfrm>
            <a:off x="413214" y="626693"/>
            <a:ext cx="8710003" cy="633730"/>
          </a:xfrm>
          <a:prstGeom prst="hexagon">
            <a:avLst/>
          </a:prstGeom>
          <a:solidFill>
            <a:srgbClr val="FFC000">
              <a:lumMod val="20000"/>
              <a:lumOff val="80000"/>
            </a:srgbClr>
          </a:solidFill>
          <a:ln w="12700" cap="flat" cmpd="sng" algn="ctr">
            <a:solidFill>
              <a:srgbClr val="5B9BD5">
                <a:shade val="50000"/>
              </a:srgbClr>
            </a:solidFill>
            <a:prstDash val="solid"/>
            <a:miter lim="800000"/>
          </a:ln>
          <a:effectLst/>
        </p:spPr>
        <p:txBody>
          <a:bodyPr anchor="ctr"/>
          <a:lstStyle/>
          <a:p>
            <a:pPr defTabSz="731520" fontAlgn="base">
              <a:lnSpc>
                <a:spcPct val="107000"/>
              </a:lnSpc>
              <a:spcBef>
                <a:spcPct val="0"/>
              </a:spcBef>
              <a:spcAft>
                <a:spcPct val="0"/>
              </a:spcAft>
              <a:tabLst>
                <a:tab pos="1108710" algn="l"/>
              </a:tabLst>
              <a:defRPr/>
            </a:pPr>
            <a:r>
              <a:rPr lang="en-US" sz="2800" b="1" i="1" kern="0" dirty="0" err="1" smtClean="0">
                <a:solidFill>
                  <a:srgbClr val="FF0000"/>
                </a:solidFill>
                <a:latin typeface="Times New Roman" pitchFamily="18" charset="0"/>
                <a:cs typeface="Times New Roman" pitchFamily="18" charset="0"/>
              </a:rPr>
              <a:t>Tiết</a:t>
            </a:r>
            <a:r>
              <a:rPr lang="en-US" sz="2800" b="1" i="1" kern="0" dirty="0" smtClean="0">
                <a:solidFill>
                  <a:srgbClr val="FF0000"/>
                </a:solidFill>
                <a:latin typeface="Times New Roman" pitchFamily="18" charset="0"/>
                <a:cs typeface="Times New Roman" pitchFamily="18" charset="0"/>
              </a:rPr>
              <a:t> 5,6 </a:t>
            </a:r>
            <a:r>
              <a:rPr lang="en-US" sz="2800" b="1" i="1" kern="0" dirty="0" err="1" smtClean="0">
                <a:solidFill>
                  <a:srgbClr val="FF0000"/>
                </a:solidFill>
                <a:latin typeface="Times New Roman" pitchFamily="18" charset="0"/>
                <a:cs typeface="Times New Roman" pitchFamily="18" charset="0"/>
              </a:rPr>
              <a:t>Nếu</a:t>
            </a:r>
            <a:r>
              <a:rPr lang="en-US" sz="2800" b="1" i="1" kern="0" dirty="0" smtClean="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cậu</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muốn</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có</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một</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người</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bạn</a:t>
            </a:r>
            <a:endParaRPr lang="en-US" sz="2800" i="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201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1" name="Picture 4"/>
          <p:cNvPicPr>
            <a:picLocks noChangeAspect="1"/>
          </p:cNvPicPr>
          <p:nvPr/>
        </p:nvPicPr>
        <p:blipFill>
          <a:blip r:embed="rId3"/>
          <a:srcRect/>
          <a:stretch>
            <a:fillRect/>
          </a:stretch>
        </p:blipFill>
        <p:spPr bwMode="auto">
          <a:xfrm>
            <a:off x="233331" y="520700"/>
            <a:ext cx="8577580" cy="4965700"/>
          </a:xfrm>
          <a:prstGeom prst="rect">
            <a:avLst/>
          </a:prstGeom>
          <a:noFill/>
          <a:ln w="9525">
            <a:noFill/>
            <a:miter lim="800000"/>
            <a:headEnd/>
            <a:tailEnd/>
          </a:ln>
        </p:spPr>
      </p:pic>
      <p:sp>
        <p:nvSpPr>
          <p:cNvPr id="9" name="Rounded Rectangle 8"/>
          <p:cNvSpPr/>
          <p:nvPr/>
        </p:nvSpPr>
        <p:spPr>
          <a:xfrm>
            <a:off x="1521686" y="2343387"/>
            <a:ext cx="5709920" cy="208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960"/>
              </a:spcAft>
              <a:defRPr/>
            </a:pPr>
            <a:r>
              <a:rPr lang="en-US" sz="2240" b="1" dirty="0">
                <a:solidFill>
                  <a:srgbClr val="FF0000"/>
                </a:solidFill>
                <a:latin typeface="Times New Roman" pitchFamily="18" charset="0"/>
                <a:cs typeface="Calibri" pitchFamily="34" charset="0"/>
              </a:rPr>
              <a:t>c. </a:t>
            </a:r>
            <a:r>
              <a:rPr lang="vi-VN" sz="2240" b="1" dirty="0">
                <a:solidFill>
                  <a:srgbClr val="FF0000"/>
                </a:solidFill>
                <a:latin typeface="Times New Roman" pitchFamily="18" charset="0"/>
                <a:cs typeface="Calibri" pitchFamily="34" charset="0"/>
              </a:rPr>
              <a:t>Thể loại: </a:t>
            </a:r>
            <a:r>
              <a:rPr lang="vi-VN" sz="2240" b="1" dirty="0">
                <a:solidFill>
                  <a:srgbClr val="000000"/>
                </a:solidFill>
                <a:latin typeface="Times New Roman" pitchFamily="18" charset="0"/>
                <a:cs typeface="Calibri" pitchFamily="34" charset="0"/>
              </a:rPr>
              <a:t>Truyện đồng thoại.</a:t>
            </a:r>
            <a:endParaRPr lang="en-US" sz="2240" b="1" dirty="0">
              <a:solidFill>
                <a:srgbClr val="000000"/>
              </a:solidFill>
              <a:latin typeface="Times New Roman" pitchFamily="18" charset="0"/>
              <a:cs typeface="Calibri" pitchFamily="34" charset="0"/>
            </a:endParaRPr>
          </a:p>
          <a:p>
            <a:pPr>
              <a:spcAft>
                <a:spcPts val="960"/>
              </a:spcAft>
              <a:defRPr/>
            </a:pPr>
            <a:r>
              <a:rPr lang="vi-VN" sz="2240" b="1" dirty="0">
                <a:solidFill>
                  <a:srgbClr val="FF0000"/>
                </a:solidFill>
                <a:latin typeface="Times New Roman" pitchFamily="18" charset="0"/>
                <a:cs typeface="Calibri" pitchFamily="34" charset="0"/>
              </a:rPr>
              <a:t>d. Phương thức biểu đạt chính: </a:t>
            </a:r>
            <a:r>
              <a:rPr lang="vi-VN" sz="2240" b="1" dirty="0">
                <a:solidFill>
                  <a:srgbClr val="000000"/>
                </a:solidFill>
                <a:latin typeface="Times New Roman" pitchFamily="18" charset="0"/>
                <a:cs typeface="Calibri" pitchFamily="34" charset="0"/>
              </a:rPr>
              <a:t>Tự sự</a:t>
            </a:r>
            <a:endParaRPr lang="en-US" sz="2240" b="1" dirty="0">
              <a:solidFill>
                <a:srgbClr val="000000"/>
              </a:solidFill>
              <a:latin typeface="Times New Roman" pitchFamily="18" charset="0"/>
              <a:cs typeface="Calibri" pitchFamily="34" charset="0"/>
            </a:endParaRPr>
          </a:p>
          <a:p>
            <a:pPr>
              <a:spcAft>
                <a:spcPts val="960"/>
              </a:spcAft>
              <a:defRPr/>
            </a:pPr>
            <a:r>
              <a:rPr lang="en-US" sz="2240" b="1" dirty="0" smtClean="0">
                <a:solidFill>
                  <a:srgbClr val="FF0000"/>
                </a:solidFill>
                <a:latin typeface="Times New Roman" pitchFamily="18" charset="0"/>
                <a:cs typeface="Calibri" pitchFamily="34" charset="0"/>
              </a:rPr>
              <a:t>e. </a:t>
            </a:r>
            <a:r>
              <a:rPr lang="en-US" sz="2240" b="1" dirty="0" err="1">
                <a:solidFill>
                  <a:srgbClr val="FF0000"/>
                </a:solidFill>
                <a:latin typeface="Times New Roman" pitchFamily="18" charset="0"/>
                <a:cs typeface="Calibri" pitchFamily="34" charset="0"/>
              </a:rPr>
              <a:t>Ngôi</a:t>
            </a:r>
            <a:r>
              <a:rPr lang="en-US" sz="2240" b="1" dirty="0">
                <a:solidFill>
                  <a:srgbClr val="FF0000"/>
                </a:solidFill>
                <a:latin typeface="Times New Roman" pitchFamily="18" charset="0"/>
                <a:cs typeface="Calibri" pitchFamily="34" charset="0"/>
              </a:rPr>
              <a:t> </a:t>
            </a:r>
            <a:r>
              <a:rPr lang="en-US" sz="2240" b="1" dirty="0" err="1">
                <a:solidFill>
                  <a:srgbClr val="FF0000"/>
                </a:solidFill>
                <a:latin typeface="Times New Roman" pitchFamily="18" charset="0"/>
                <a:cs typeface="Calibri" pitchFamily="34" charset="0"/>
              </a:rPr>
              <a:t>kể</a:t>
            </a:r>
            <a:r>
              <a:rPr lang="en-US" sz="2240" b="1" dirty="0">
                <a:solidFill>
                  <a:srgbClr val="FF0000"/>
                </a:solidFill>
                <a:latin typeface="Times New Roman" pitchFamily="18" charset="0"/>
                <a:cs typeface="Calibri" pitchFamily="34" charset="0"/>
              </a:rPr>
              <a:t>: </a:t>
            </a:r>
            <a:r>
              <a:rPr lang="en-US" sz="2240" b="1" dirty="0" err="1">
                <a:solidFill>
                  <a:srgbClr val="000000"/>
                </a:solidFill>
                <a:latin typeface="Times New Roman" pitchFamily="18" charset="0"/>
                <a:cs typeface="Calibri" pitchFamily="34" charset="0"/>
              </a:rPr>
              <a:t>thứ</a:t>
            </a:r>
            <a:r>
              <a:rPr lang="en-US" sz="2240" b="1" dirty="0">
                <a:solidFill>
                  <a:srgbClr val="000000"/>
                </a:solidFill>
                <a:latin typeface="Times New Roman" pitchFamily="18" charset="0"/>
                <a:cs typeface="Calibri" pitchFamily="34" charset="0"/>
              </a:rPr>
              <a:t> </a:t>
            </a:r>
            <a:r>
              <a:rPr lang="en-US" sz="2240" b="1" dirty="0" err="1">
                <a:solidFill>
                  <a:srgbClr val="000000"/>
                </a:solidFill>
                <a:latin typeface="Times New Roman" pitchFamily="18" charset="0"/>
                <a:cs typeface="Calibri" pitchFamily="34" charset="0"/>
              </a:rPr>
              <a:t>nhất</a:t>
            </a:r>
            <a:r>
              <a:rPr lang="en-US" sz="2240" b="1" dirty="0">
                <a:solidFill>
                  <a:srgbClr val="000000"/>
                </a:solidFill>
                <a:latin typeface="Times New Roman" pitchFamily="18" charset="0"/>
                <a:cs typeface="Calibri" pitchFamily="34" charset="0"/>
              </a:rPr>
              <a:t> (</a:t>
            </a:r>
            <a:r>
              <a:rPr lang="en-US" sz="2240" b="1" dirty="0" err="1">
                <a:solidFill>
                  <a:srgbClr val="000000"/>
                </a:solidFill>
                <a:latin typeface="Times New Roman" pitchFamily="18" charset="0"/>
                <a:cs typeface="Calibri" pitchFamily="34" charset="0"/>
              </a:rPr>
              <a:t>người</a:t>
            </a:r>
            <a:r>
              <a:rPr lang="en-US" sz="2240" b="1" dirty="0">
                <a:solidFill>
                  <a:srgbClr val="000000"/>
                </a:solidFill>
                <a:latin typeface="Times New Roman" pitchFamily="18" charset="0"/>
                <a:cs typeface="Calibri" pitchFamily="34" charset="0"/>
              </a:rPr>
              <a:t> </a:t>
            </a:r>
            <a:r>
              <a:rPr lang="en-US" sz="2240" b="1" dirty="0" err="1">
                <a:solidFill>
                  <a:srgbClr val="000000"/>
                </a:solidFill>
                <a:latin typeface="Times New Roman" pitchFamily="18" charset="0"/>
                <a:cs typeface="Calibri" pitchFamily="34" charset="0"/>
              </a:rPr>
              <a:t>kể</a:t>
            </a:r>
            <a:r>
              <a:rPr lang="en-US" sz="2240" b="1" dirty="0">
                <a:solidFill>
                  <a:srgbClr val="000000"/>
                </a:solidFill>
                <a:latin typeface="Times New Roman" pitchFamily="18" charset="0"/>
                <a:cs typeface="Calibri" pitchFamily="34" charset="0"/>
              </a:rPr>
              <a:t> </a:t>
            </a:r>
            <a:r>
              <a:rPr lang="en-US" sz="2240" b="1" dirty="0" err="1">
                <a:solidFill>
                  <a:srgbClr val="000000"/>
                </a:solidFill>
                <a:latin typeface="Times New Roman" pitchFamily="18" charset="0"/>
                <a:cs typeface="Calibri" pitchFamily="34" charset="0"/>
              </a:rPr>
              <a:t>xưng</a:t>
            </a:r>
            <a:r>
              <a:rPr lang="en-US" sz="2240" b="1" dirty="0">
                <a:solidFill>
                  <a:srgbClr val="000000"/>
                </a:solidFill>
                <a:latin typeface="Times New Roman" pitchFamily="18" charset="0"/>
                <a:cs typeface="Calibri" pitchFamily="34" charset="0"/>
              </a:rPr>
              <a:t> </a:t>
            </a:r>
            <a:r>
              <a:rPr lang="en-US" sz="2240" b="1" dirty="0" err="1">
                <a:solidFill>
                  <a:srgbClr val="000000"/>
                </a:solidFill>
                <a:latin typeface="Times New Roman" pitchFamily="18" charset="0"/>
                <a:cs typeface="Calibri" pitchFamily="34" charset="0"/>
              </a:rPr>
              <a:t>tôi</a:t>
            </a:r>
            <a:r>
              <a:rPr lang="en-US" sz="2240" b="1" dirty="0">
                <a:solidFill>
                  <a:srgbClr val="000000"/>
                </a:solidFill>
                <a:latin typeface="Times New Roman" pitchFamily="18" charset="0"/>
                <a:cs typeface="Calibri" pitchFamily="34" charset="0"/>
              </a:rPr>
              <a:t>)</a:t>
            </a:r>
            <a:r>
              <a:rPr lang="vi-VN" sz="2240" b="1" dirty="0" smtClean="0">
                <a:solidFill>
                  <a:srgbClr val="000000"/>
                </a:solidFill>
                <a:latin typeface="Times New Roman" pitchFamily="18" charset="0"/>
                <a:cs typeface="Calibri" pitchFamily="34" charset="0"/>
              </a:rPr>
              <a:t>.</a:t>
            </a:r>
            <a:endParaRPr lang="en-US" sz="2240" b="1" dirty="0" smtClean="0">
              <a:solidFill>
                <a:srgbClr val="000000"/>
              </a:solidFill>
              <a:latin typeface="Times New Roman" pitchFamily="18" charset="0"/>
              <a:cs typeface="Calibri" pitchFamily="34" charset="0"/>
            </a:endParaRPr>
          </a:p>
        </p:txBody>
      </p:sp>
      <p:sp>
        <p:nvSpPr>
          <p:cNvPr id="2" name="Rectangle 1"/>
          <p:cNvSpPr/>
          <p:nvPr/>
        </p:nvSpPr>
        <p:spPr>
          <a:xfrm>
            <a:off x="1620979" y="1886098"/>
            <a:ext cx="5455227" cy="882678"/>
          </a:xfrm>
          <a:prstGeom prst="rect">
            <a:avLst/>
          </a:prstGeom>
        </p:spPr>
        <p:txBody>
          <a:bodyPr wrap="square">
            <a:spAutoFit/>
          </a:bodyPr>
          <a:lstStyle/>
          <a:p>
            <a:pPr>
              <a:lnSpc>
                <a:spcPct val="107000"/>
              </a:lnSpc>
              <a:defRPr/>
            </a:pPr>
            <a:r>
              <a:rPr lang="en-US" sz="2400" b="1" dirty="0" smtClean="0">
                <a:solidFill>
                  <a:srgbClr val="FF0000"/>
                </a:solidFill>
                <a:latin typeface="Times New Roman" pitchFamily="18" charset="0"/>
                <a:ea typeface="MS Mincho" pitchFamily="49" charset="-128"/>
                <a:cs typeface="Arial" charset="0"/>
              </a:rPr>
              <a:t>b. </a:t>
            </a:r>
            <a:r>
              <a:rPr lang="en-US" sz="2400" b="1" dirty="0" err="1" smtClean="0">
                <a:solidFill>
                  <a:srgbClr val="FF0000"/>
                </a:solidFill>
                <a:latin typeface="Times New Roman" pitchFamily="18" charset="0"/>
                <a:ea typeface="MS Mincho" pitchFamily="49" charset="-128"/>
                <a:cs typeface="Arial" charset="0"/>
              </a:rPr>
              <a:t>Xuất</a:t>
            </a:r>
            <a:r>
              <a:rPr lang="en-US" sz="2400" b="1" dirty="0" smtClean="0">
                <a:solidFill>
                  <a:srgbClr val="FF0000"/>
                </a:solidFill>
                <a:latin typeface="Times New Roman" pitchFamily="18" charset="0"/>
                <a:ea typeface="MS Mincho" pitchFamily="49" charset="-128"/>
                <a:cs typeface="Arial" charset="0"/>
              </a:rPr>
              <a:t> </a:t>
            </a:r>
            <a:r>
              <a:rPr lang="en-US" sz="2400" b="1" dirty="0" err="1" smtClean="0">
                <a:solidFill>
                  <a:srgbClr val="FF0000"/>
                </a:solidFill>
                <a:latin typeface="Times New Roman" pitchFamily="18" charset="0"/>
                <a:ea typeface="MS Mincho" pitchFamily="49" charset="-128"/>
                <a:cs typeface="Arial" charset="0"/>
              </a:rPr>
              <a:t>xứ</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chương</a:t>
            </a:r>
            <a:r>
              <a:rPr lang="en-US" sz="2400" b="1" dirty="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21/27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phẩm</a:t>
            </a:r>
            <a:r>
              <a:rPr lang="en-US" sz="2400" b="1" dirty="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a:t>
            </a:r>
            <a:r>
              <a:rPr lang="en-US" sz="2400" b="1" dirty="0" err="1" smtClean="0">
                <a:solidFill>
                  <a:srgbClr val="002060"/>
                </a:solidFill>
                <a:latin typeface="Times New Roman" pitchFamily="18" charset="0"/>
                <a:ea typeface="MS Mincho" pitchFamily="49" charset="-128"/>
                <a:cs typeface="Arial" charset="0"/>
              </a:rPr>
              <a:t>Hoàng</a:t>
            </a:r>
            <a:r>
              <a:rPr lang="en-US" sz="2400" b="1" dirty="0" smtClean="0">
                <a:solidFill>
                  <a:srgbClr val="002060"/>
                </a:solidFill>
                <a:latin typeface="Times New Roman" pitchFamily="18" charset="0"/>
                <a:ea typeface="MS Mincho" pitchFamily="49" charset="-128"/>
                <a:cs typeface="Arial" charset="0"/>
              </a:rPr>
              <a:t> </a:t>
            </a:r>
            <a:r>
              <a:rPr lang="en-US" sz="2400" b="1" dirty="0" err="1" smtClean="0">
                <a:solidFill>
                  <a:srgbClr val="002060"/>
                </a:solidFill>
                <a:latin typeface="Times New Roman" pitchFamily="18" charset="0"/>
                <a:ea typeface="MS Mincho" pitchFamily="49" charset="-128"/>
                <a:cs typeface="Arial" charset="0"/>
              </a:rPr>
              <a:t>tử</a:t>
            </a:r>
            <a:r>
              <a:rPr lang="en-US" sz="2400" b="1" dirty="0" smtClean="0">
                <a:solidFill>
                  <a:srgbClr val="002060"/>
                </a:solidFill>
                <a:latin typeface="Times New Roman" pitchFamily="18" charset="0"/>
                <a:ea typeface="MS Mincho" pitchFamily="49" charset="-128"/>
                <a:cs typeface="Arial" charset="0"/>
              </a:rPr>
              <a:t> </a:t>
            </a:r>
            <a:r>
              <a:rPr lang="en-US" sz="2400" b="1" dirty="0" err="1" smtClean="0">
                <a:solidFill>
                  <a:srgbClr val="002060"/>
                </a:solidFill>
                <a:latin typeface="Times New Roman" pitchFamily="18" charset="0"/>
                <a:ea typeface="MS Mincho" pitchFamily="49" charset="-128"/>
                <a:cs typeface="Arial" charset="0"/>
              </a:rPr>
              <a:t>bé</a:t>
            </a:r>
            <a:r>
              <a:rPr lang="en-US" sz="2400" b="1" dirty="0" smtClean="0">
                <a:solidFill>
                  <a:srgbClr val="002060"/>
                </a:solidFill>
                <a:latin typeface="Times New Roman" pitchFamily="18" charset="0"/>
                <a:ea typeface="MS Mincho" pitchFamily="49" charset="-128"/>
                <a:cs typeface="Arial" charset="0"/>
              </a:rPr>
              <a:t>”</a:t>
            </a:r>
            <a:endParaRPr lang="en-US" sz="2400" b="1" dirty="0">
              <a:solidFill>
                <a:srgbClr val="002060"/>
              </a:solidFill>
              <a:latin typeface="Times New Roman" pitchFamily="18" charset="0"/>
              <a:cs typeface="Times New Roman" pitchFamily="18" charset="0"/>
            </a:endParaRPr>
          </a:p>
        </p:txBody>
      </p:sp>
      <p:sp>
        <p:nvSpPr>
          <p:cNvPr id="4" name="TextBox 3"/>
          <p:cNvSpPr txBox="1"/>
          <p:nvPr/>
        </p:nvSpPr>
        <p:spPr>
          <a:xfrm>
            <a:off x="1620979" y="1516766"/>
            <a:ext cx="523701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smtClean="0">
                <a:solidFill>
                  <a:srgbClr val="FF0000"/>
                </a:solidFill>
                <a:latin typeface="Times New Roman" panose="02020603050405020304" pitchFamily="18" charset="0"/>
                <a:cs typeface="Times New Roman" panose="02020603050405020304" pitchFamily="18" charset="0"/>
              </a:rPr>
              <a:t>Đọc</a:t>
            </a:r>
            <a:r>
              <a:rPr lang="en-US" sz="2400" b="1" dirty="0" smtClean="0">
                <a:solidFill>
                  <a:srgbClr val="FF0000"/>
                </a:solidFill>
                <a:latin typeface="Times New Roman" panose="02020603050405020304" pitchFamily="18" charset="0"/>
                <a:cs typeface="Times New Roman" panose="02020603050405020304" pitchFamily="18" charset="0"/>
              </a:rPr>
              <a:t> - </a:t>
            </a:r>
            <a:r>
              <a:rPr lang="en-US" sz="2400" b="1" dirty="0" err="1" smtClean="0">
                <a:solidFill>
                  <a:srgbClr val="FF0000"/>
                </a:solidFill>
                <a:latin typeface="Times New Roman" panose="02020603050405020304" pitchFamily="18" charset="0"/>
                <a:cs typeface="Times New Roman" panose="02020603050405020304" pitchFamily="18" charset="0"/>
              </a:rPr>
              <a:t>chú</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thíc</a:t>
            </a:r>
            <a:r>
              <a:rPr lang="en-US" b="1" dirty="0" err="1" smtClean="0">
                <a:solidFill>
                  <a:srgbClr val="FF0000"/>
                </a:solidFill>
                <a:latin typeface="Times New Roman" panose="02020603050405020304" pitchFamily="18" charset="0"/>
                <a:cs typeface="Times New Roman" panose="02020603050405020304" pitchFamily="18" charset="0"/>
              </a:rPr>
              <a:t>h</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Text Box 5">
            <a:extLst>
              <a:ext uri="{FF2B5EF4-FFF2-40B4-BE49-F238E27FC236}">
                <a16:creationId xmlns="" xmlns:a16="http://schemas.microsoft.com/office/drawing/2014/main" id="{9E4D3B50-006D-401C-8316-C4DFE991AEC3}"/>
              </a:ext>
            </a:extLst>
          </p:cNvPr>
          <p:cNvSpPr txBox="1">
            <a:spLocks noChangeArrowheads="1"/>
          </p:cNvSpPr>
          <p:nvPr/>
        </p:nvSpPr>
        <p:spPr bwMode="auto">
          <a:xfrm>
            <a:off x="2765228" y="737967"/>
            <a:ext cx="4223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000" b="1" dirty="0">
                <a:solidFill>
                  <a:srgbClr val="FF0000"/>
                </a:solidFill>
                <a:latin typeface="Times New Roman" panose="02020603050405020304" pitchFamily="18" charset="0"/>
                <a:cs typeface="Times New Roman" panose="02020603050405020304" pitchFamily="18" charset="0"/>
              </a:rPr>
              <a:t>2/ </a:t>
            </a:r>
            <a:r>
              <a:rPr lang="en-US" altLang="en-US" sz="3000" b="1" dirty="0" err="1">
                <a:solidFill>
                  <a:srgbClr val="FF0000"/>
                </a:solidFill>
                <a:latin typeface="Times New Roman" panose="02020603050405020304" pitchFamily="18" charset="0"/>
                <a:cs typeface="Times New Roman" panose="02020603050405020304" pitchFamily="18" charset="0"/>
              </a:rPr>
              <a:t>Tác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phẩm</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20979" y="4156363"/>
            <a:ext cx="6016336" cy="461665"/>
          </a:xfrm>
          <a:prstGeom prst="rect">
            <a:avLst/>
          </a:prstGeom>
          <a:noFill/>
        </p:spPr>
        <p:txBody>
          <a:bodyPr wrap="square" rtlCol="0">
            <a:spAutoFit/>
          </a:bodyPr>
          <a:lstStyle/>
          <a:p>
            <a:r>
              <a:rPr lang="en-US" dirty="0" smtClean="0"/>
              <a:t> </a:t>
            </a:r>
            <a:r>
              <a:rPr lang="en-US" sz="2400" b="1" dirty="0" smtClean="0">
                <a:solidFill>
                  <a:srgbClr val="FF0000"/>
                </a:solidFill>
                <a:latin typeface="Times New Roman" panose="02020603050405020304" pitchFamily="18" charset="0"/>
                <a:cs typeface="Times New Roman" panose="02020603050405020304" pitchFamily="18" charset="0"/>
              </a:rPr>
              <a:t>g. </a:t>
            </a:r>
            <a:r>
              <a:rPr lang="en-US" sz="2400" b="1" dirty="0" err="1" smtClean="0">
                <a:solidFill>
                  <a:srgbClr val="FF0000"/>
                </a:solidFill>
                <a:latin typeface="Times New Roman" panose="02020603050405020304" pitchFamily="18" charset="0"/>
                <a:cs typeface="Times New Roman" panose="02020603050405020304" pitchFamily="18" charset="0"/>
              </a:rPr>
              <a:t>Chủ</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đề</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bạn</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6857997" y="1291965"/>
            <a:ext cx="2876306" cy="34566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89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40321"/>
                                        </p:tgtEl>
                                        <p:attrNameLst>
                                          <p:attrName>style.visibility</p:attrName>
                                        </p:attrNameLst>
                                      </p:cBhvr>
                                      <p:to>
                                        <p:strVal val="visible"/>
                                      </p:to>
                                    </p:set>
                                    <p:animEffect transition="in" filter="circle(in)">
                                      <p:cBhvr>
                                        <p:cTn id="10" dur="2000"/>
                                        <p:tgtEl>
                                          <p:spTgt spid="44032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barn(inVertical)">
                                      <p:cBhvr>
                                        <p:cTn id="41" dur="5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circle(in)">
                                      <p:cBhvr>
                                        <p:cTn id="4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 xmlns:a16="http://schemas.microsoft.com/office/drawing/2014/main" id="{3B74DBE9-2D01-4870-B001-44FF0612A3B5}"/>
              </a:ext>
            </a:extLst>
          </p:cNvPr>
          <p:cNvSpPr txBox="1"/>
          <p:nvPr/>
        </p:nvSpPr>
        <p:spPr>
          <a:xfrm>
            <a:off x="712975" y="1571515"/>
            <a:ext cx="8483599" cy="2554545"/>
          </a:xfrm>
          <a:prstGeom prst="rect">
            <a:avLst/>
          </a:prstGeom>
          <a:noFill/>
        </p:spPr>
        <p:txBody>
          <a:bodyPr wrap="square">
            <a:spAutoFit/>
          </a:bodyPr>
          <a:lstStyle/>
          <a:p>
            <a:pPr algn="ctr"/>
            <a:r>
              <a:rPr lang="en-US" sz="8000" dirty="0" smtClean="0">
                <a:solidFill>
                  <a:srgbClr val="FF0000"/>
                </a:solidFill>
                <a:latin typeface="Times New Roman" panose="02020603050405020304" pitchFamily="18" charset="0"/>
                <a:cs typeface="Times New Roman" panose="02020603050405020304" pitchFamily="18" charset="0"/>
              </a:rPr>
              <a:t>II. </a:t>
            </a:r>
            <a:r>
              <a:rPr lang="en-US" sz="8000" dirty="0" err="1" smtClean="0">
                <a:solidFill>
                  <a:srgbClr val="FF0000"/>
                </a:solidFill>
                <a:latin typeface="Times New Roman" panose="02020603050405020304" pitchFamily="18" charset="0"/>
                <a:cs typeface="Times New Roman" panose="02020603050405020304" pitchFamily="18" charset="0"/>
              </a:rPr>
              <a:t>Đọc</a:t>
            </a:r>
            <a:r>
              <a:rPr lang="en-US" sz="8000" dirty="0" smtClean="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hiểu</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smtClean="0">
                <a:solidFill>
                  <a:srgbClr val="FF0000"/>
                </a:solidFill>
                <a:latin typeface="Times New Roman" panose="02020603050405020304" pitchFamily="18" charset="0"/>
                <a:cs typeface="Times New Roman" panose="02020603050405020304" pitchFamily="18" charset="0"/>
              </a:rPr>
              <a:t>chi </a:t>
            </a:r>
            <a:r>
              <a:rPr lang="en-US" sz="8000" dirty="0" err="1" smtClean="0">
                <a:solidFill>
                  <a:srgbClr val="FF0000"/>
                </a:solidFill>
                <a:latin typeface="Times New Roman" panose="02020603050405020304" pitchFamily="18" charset="0"/>
                <a:cs typeface="Times New Roman" panose="02020603050405020304" pitchFamily="18" charset="0"/>
              </a:rPr>
              <a:t>tiết</a:t>
            </a:r>
            <a:r>
              <a:rPr lang="en-US" sz="8000" dirty="0" smtClean="0">
                <a:solidFill>
                  <a:srgbClr val="FF0000"/>
                </a:solidFill>
                <a:latin typeface="Times New Roman" panose="02020603050405020304" pitchFamily="18" charset="0"/>
                <a:cs typeface="Times New Roman" panose="02020603050405020304" pitchFamily="18" charset="0"/>
              </a:rPr>
              <a:t> </a:t>
            </a:r>
            <a:r>
              <a:rPr lang="en-US" sz="8000" dirty="0" err="1" smtClean="0">
                <a:solidFill>
                  <a:srgbClr val="FF0000"/>
                </a:solidFill>
                <a:latin typeface="Times New Roman" panose="02020603050405020304" pitchFamily="18" charset="0"/>
                <a:cs typeface="Times New Roman" panose="02020603050405020304" pitchFamily="18" charset="0"/>
              </a:rPr>
              <a:t>văn</a:t>
            </a:r>
            <a:r>
              <a:rPr lang="en-US" sz="8000" dirty="0" smtClean="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bản</a:t>
            </a:r>
            <a:endParaRPr lang="en-US" sz="8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2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E304F45-2A9E-4BF5-B5D0-4C184E56EC1A}"/>
              </a:ext>
            </a:extLst>
          </p:cNvPr>
          <p:cNvSpPr/>
          <p:nvPr/>
        </p:nvSpPr>
        <p:spPr>
          <a:xfrm>
            <a:off x="-21502"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1">
            <a:extLst>
              <a:ext uri="{FF2B5EF4-FFF2-40B4-BE49-F238E27FC236}">
                <a16:creationId xmlns="" xmlns:a16="http://schemas.microsoft.com/office/drawing/2014/main" id="{62F7E600-7AA3-46D3-8509-DA7C44E69923}"/>
              </a:ext>
            </a:extLst>
          </p:cNvPr>
          <p:cNvSpPr/>
          <p:nvPr/>
        </p:nvSpPr>
        <p:spPr>
          <a:xfrm>
            <a:off x="1253473" y="727170"/>
            <a:ext cx="6795655"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 xmlns:a16="http://schemas.microsoft.com/office/drawing/2014/main" id="{18203906-35C9-4FBF-9897-DD05B8F4A06E}"/>
              </a:ext>
            </a:extLst>
          </p:cNvPr>
          <p:cNvSpPr txBox="1"/>
          <p:nvPr/>
        </p:nvSpPr>
        <p:spPr>
          <a:xfrm>
            <a:off x="1155105" y="765057"/>
            <a:ext cx="7146683" cy="646331"/>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Phiếu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Hoàn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gặp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gỡ</a:t>
            </a:r>
            <a:endParaRPr lang="en-US" sz="3600" b="1"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 xmlns:a16="http://schemas.microsoft.com/office/drawing/2014/main" id="{FCFA3008-17FA-467C-856E-7759E39C6987}"/>
              </a:ext>
            </a:extLst>
          </p:cNvPr>
          <p:cNvSpPr/>
          <p:nvPr/>
        </p:nvSpPr>
        <p:spPr>
          <a:xfrm>
            <a:off x="1491449" y="1509204"/>
            <a:ext cx="7901126"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Little Prince Stickers Free, HD Png Download , Transparent Png Image -  PNGitem">
            <a:extLst>
              <a:ext uri="{FF2B5EF4-FFF2-40B4-BE49-F238E27FC236}">
                <a16:creationId xmlns="" xmlns:a16="http://schemas.microsoft.com/office/drawing/2014/main" id="{B537E316-CBB9-4A22-B365-530E7671F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a:extLst>
              <a:ext uri="{FF2B5EF4-FFF2-40B4-BE49-F238E27FC236}">
                <a16:creationId xmlns="" xmlns:a16="http://schemas.microsoft.com/office/drawing/2014/main" id="{3D79D7FF-B538-4570-B085-914450801BE1}"/>
              </a:ext>
            </a:extLst>
          </p:cNvPr>
          <p:cNvSpPr txBox="1"/>
          <p:nvPr/>
        </p:nvSpPr>
        <p:spPr>
          <a:xfrm>
            <a:off x="1589671" y="1664231"/>
            <a:ext cx="7511958"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 HTB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 xmlns:a16="http://schemas.microsoft.com/office/drawing/2014/main" id="{CC89CE6B-7A80-4EFA-91D2-C540D56E4B17}"/>
              </a:ext>
            </a:extLst>
          </p:cNvPr>
          <p:cNvSpPr/>
          <p:nvPr/>
        </p:nvSpPr>
        <p:spPr>
          <a:xfrm>
            <a:off x="310718" y="3564873"/>
            <a:ext cx="9081857"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Little Prince Stickers Free, HD Png Download , Transparent Png Image -  PNGitem">
            <a:extLst>
              <a:ext uri="{FF2B5EF4-FFF2-40B4-BE49-F238E27FC236}">
                <a16:creationId xmlns="" xmlns:a16="http://schemas.microsoft.com/office/drawing/2014/main" id="{8FC460F1-550B-4C07-9702-26AA490A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056" y="3424222"/>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a:extLst>
              <a:ext uri="{FF2B5EF4-FFF2-40B4-BE49-F238E27FC236}">
                <a16:creationId xmlns="" xmlns:a16="http://schemas.microsoft.com/office/drawing/2014/main" id="{D4DF3DCE-E1AF-433F-897B-59234197A485}"/>
              </a:ext>
            </a:extLst>
          </p:cNvPr>
          <p:cNvSpPr txBox="1"/>
          <p:nvPr/>
        </p:nvSpPr>
        <p:spPr>
          <a:xfrm>
            <a:off x="426128" y="3587112"/>
            <a:ext cx="764367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mọi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HTB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2995864" y="204542"/>
            <a:ext cx="471637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smtClean="0">
                <a:solidFill>
                  <a:srgbClr val="FF0000"/>
                </a:solidFill>
                <a:latin typeface="Times New Roman" panose="02020603050405020304" pitchFamily="18" charset="0"/>
                <a:cs typeface="Times New Roman" panose="02020603050405020304" pitchFamily="18" charset="0"/>
              </a:rPr>
              <a:t>Gặp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gỡ</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quen</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7714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Little Prince Fox Beach Sheet for Sale by Monn Print">
            <a:extLst>
              <a:ext uri="{FF2B5EF4-FFF2-40B4-BE49-F238E27FC236}">
                <a16:creationId xmlns="" xmlns:a16="http://schemas.microsoft.com/office/drawing/2014/main" id="{8AA95C44-F930-483D-AC33-AB8C74923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1850413"/>
            <a:ext cx="4278462" cy="2260976"/>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
            <a:extLst>
              <a:ext uri="{FF2B5EF4-FFF2-40B4-BE49-F238E27FC236}">
                <a16:creationId xmlns="" xmlns:a16="http://schemas.microsoft.com/office/drawing/2014/main" id="{62F7E600-7AA3-46D3-8509-DA7C44E69923}"/>
              </a:ext>
            </a:extLst>
          </p:cNvPr>
          <p:cNvSpPr/>
          <p:nvPr/>
        </p:nvSpPr>
        <p:spPr>
          <a:xfrm>
            <a:off x="144119" y="1240932"/>
            <a:ext cx="324394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1408287"/>
            <a:ext cx="3040573" cy="461665"/>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gặp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gỡ</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E6DBF060-12CC-4C8A-8A03-2FA4FF0936D2}"/>
              </a:ext>
            </a:extLst>
          </p:cNvPr>
          <p:cNvSpPr/>
          <p:nvPr/>
        </p:nvSpPr>
        <p:spPr>
          <a:xfrm>
            <a:off x="4102769" y="803441"/>
            <a:ext cx="4338501"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Khi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buồn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 xmlns:a16="http://schemas.microsoft.com/office/drawing/2014/main" id="{9571DC1F-5F82-4EE2-966B-F5C10CA698A0}"/>
              </a:ext>
            </a:extLst>
          </p:cNvPr>
          <p:cNvSpPr/>
          <p:nvPr/>
        </p:nvSpPr>
        <p:spPr>
          <a:xfrm>
            <a:off x="4102771" y="1670673"/>
            <a:ext cx="4338500" cy="770467"/>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Cần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1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bạn</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mình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20317" y="673769"/>
            <a:ext cx="3328735"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smtClean="0">
                <a:solidFill>
                  <a:srgbClr val="FF0000"/>
                </a:solidFill>
                <a:latin typeface="Times New Roman" panose="02020603050405020304" pitchFamily="18" charset="0"/>
                <a:cs typeface="Times New Roman" panose="02020603050405020304" pitchFamily="18" charset="0"/>
              </a:rPr>
              <a:t>Gặp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gỡ</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quen</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圆角矩形 1">
            <a:extLst>
              <a:ext uri="{FF2B5EF4-FFF2-40B4-BE49-F238E27FC236}">
                <a16:creationId xmlns="" xmlns:a16="http://schemas.microsoft.com/office/drawing/2014/main" id="{62F7E600-7AA3-46D3-8509-DA7C44E69923}"/>
              </a:ext>
            </a:extLst>
          </p:cNvPr>
          <p:cNvSpPr/>
          <p:nvPr/>
        </p:nvSpPr>
        <p:spPr>
          <a:xfrm>
            <a:off x="296519" y="3703398"/>
            <a:ext cx="3782186"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8" name="文本框 8">
            <a:extLst>
              <a:ext uri="{FF2B5EF4-FFF2-40B4-BE49-F238E27FC236}">
                <a16:creationId xmlns="" xmlns:a16="http://schemas.microsoft.com/office/drawing/2014/main" id="{18203906-35C9-4FBF-9897-DD05B8F4A06E}"/>
              </a:ext>
            </a:extLst>
          </p:cNvPr>
          <p:cNvSpPr txBox="1"/>
          <p:nvPr/>
        </p:nvSpPr>
        <p:spPr>
          <a:xfrm>
            <a:off x="355506" y="3750433"/>
            <a:ext cx="4011954" cy="461665"/>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b. </a:t>
            </a:r>
            <a:r>
              <a:rPr lang="en-US" sz="2400" b="1" dirty="0" err="1" smtClean="0">
                <a:solidFill>
                  <a:srgbClr val="FF0000"/>
                </a:solidFill>
                <a:latin typeface="Times New Roman" panose="02020603050405020304" pitchFamily="18" charset="0"/>
                <a:cs typeface="Times New Roman" panose="02020603050405020304" pitchFamily="18" charset="0"/>
              </a:rPr>
              <a:t>Trò</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chuyện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quen</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6105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500"/>
                                </p:stCondLst>
                                <p:childTnLst>
                                  <p:par>
                                    <p:cTn id="31" presetID="2" presetClass="entr" presetSubtype="2" accel="70000" fill="hold" grpId="0" nodeType="afterEffect" p14:presetBounceEnd="50000">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14:bounceEnd="50000">
                                          <p:cBhvr additive="base">
                                            <p:cTn id="33"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16" presetClass="entr" presetSubtype="37" fill="hold" grpId="0" nodeType="afterEffect">
                                      <p:stCondLst>
                                        <p:cond delay="300"/>
                                      </p:stCondLst>
                                      <p:childTnLst>
                                        <p:set>
                                          <p:cBhvr>
                                            <p:cTn id="37" dur="1" fill="hold">
                                              <p:stCondLst>
                                                <p:cond delay="0"/>
                                              </p:stCondLst>
                                            </p:cTn>
                                            <p:tgtEl>
                                              <p:spTgt spid="18"/>
                                            </p:tgtEl>
                                            <p:attrNameLst>
                                              <p:attrName>style.visibility</p:attrName>
                                            </p:attrNameLst>
                                          </p:cBhvr>
                                          <p:to>
                                            <p:strVal val="visible"/>
                                          </p:to>
                                        </p:set>
                                        <p:animEffect transition="in" filter="barn(outVertical)">
                                          <p:cBhvr>
                                            <p:cTn id="38"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P spid="17"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500"/>
                                </p:stCondLst>
                                <p:childTnLst>
                                  <p:par>
                                    <p:cTn id="31" presetID="2" presetClass="entr" presetSubtype="2" accel="7000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16" presetClass="entr" presetSubtype="37" fill="hold" grpId="0" nodeType="afterEffect">
                                      <p:stCondLst>
                                        <p:cond delay="300"/>
                                      </p:stCondLst>
                                      <p:childTnLst>
                                        <p:set>
                                          <p:cBhvr>
                                            <p:cTn id="37" dur="1" fill="hold">
                                              <p:stCondLst>
                                                <p:cond delay="0"/>
                                              </p:stCondLst>
                                            </p:cTn>
                                            <p:tgtEl>
                                              <p:spTgt spid="18"/>
                                            </p:tgtEl>
                                            <p:attrNameLst>
                                              <p:attrName>style.visibility</p:attrName>
                                            </p:attrNameLst>
                                          </p:cBhvr>
                                          <p:to>
                                            <p:strVal val="visible"/>
                                          </p:to>
                                        </p:set>
                                        <p:animEffect transition="in" filter="barn(outVertical)">
                                          <p:cBhvr>
                                            <p:cTn id="38"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P spid="17" grpId="0" animBg="1"/>
          <p:bldP spid="1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11 Little prince ideas | little prince quotes, prince quotes, the little  prince">
            <a:extLst>
              <a:ext uri="{FF2B5EF4-FFF2-40B4-BE49-F238E27FC236}">
                <a16:creationId xmlns="" xmlns:a16="http://schemas.microsoft.com/office/drawing/2014/main" id="{374EE3A5-33B7-4A95-B97F-0B98D8C8F1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6" t="38548" r="9351" b="16252"/>
          <a:stretch/>
        </p:blipFill>
        <p:spPr bwMode="auto">
          <a:xfrm>
            <a:off x="0" y="1233040"/>
            <a:ext cx="3941606" cy="3020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76D3A779-F75E-40A2-A89D-CA59638A5327}"/>
              </a:ext>
            </a:extLst>
          </p:cNvPr>
          <p:cNvSpPr txBox="1"/>
          <p:nvPr/>
        </p:nvSpPr>
        <p:spPr>
          <a:xfrm flipH="1">
            <a:off x="4000873" y="542594"/>
            <a:ext cx="561340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ở </a:t>
            </a:r>
            <a:r>
              <a:rPr lang="en-US" sz="2800" b="1" dirty="0" err="1">
                <a:solidFill>
                  <a:schemeClr val="accent1"/>
                </a:solidFill>
                <a:latin typeface="Times New Roman" panose="02020603050405020304" pitchFamily="18" charset="0"/>
                <a:cs typeface="Times New Roman" panose="02020603050405020304" pitchFamily="18" charset="0"/>
              </a:rPr>
              <a:t>đây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vang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dưới</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táo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ai?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 </a:t>
            </a: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dễ</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thương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quá</a:t>
            </a:r>
            <a:r>
              <a:rPr lang="en-US" sz="2800" b="1" dirty="0">
                <a:solidFill>
                  <a:schemeClr val="accent1"/>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cáo</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 xmlns:a16="http://schemas.microsoft.com/office/drawing/2014/main" id="{FEB09469-FECA-4363-AF8F-6EAEDBBE3650}"/>
              </a:ext>
            </a:extLst>
          </p:cNvPr>
          <p:cNvSpPr txBox="1"/>
          <p:nvPr/>
        </p:nvSpPr>
        <p:spPr>
          <a:xfrm>
            <a:off x="61043" y="-30015"/>
            <a:ext cx="3764999" cy="50167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394" rtl="0" eaLnBrk="1" fontAlgn="auto" latinLnBrk="0" hangingPunct="1">
              <a:lnSpc>
                <a:spcPct val="100000"/>
              </a:lnSpc>
              <a:spcBef>
                <a:spcPts val="0"/>
              </a:spcBef>
              <a:spcAft>
                <a:spcPts val="0"/>
              </a:spcAft>
              <a:buClrTx/>
              <a:buSzTx/>
              <a:buFontTx/>
              <a:buNone/>
              <a:tabLst/>
              <a:defRPr/>
            </a:pP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Đọc</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thầm</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truyện</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sau</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trả</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a:solidFill>
                  <a:schemeClr val="tx1"/>
                </a:solidFill>
                <a:latin typeface="Times New Roman" panose="02020603050405020304" pitchFamily="18" charset="0"/>
                <a:cs typeface="Times New Roman" panose="02020603050405020304" pitchFamily="18" charset="0"/>
              </a:rPr>
              <a:t>Ở </a:t>
            </a:r>
            <a:r>
              <a:rPr lang="en-US" sz="3200" dirty="0" err="1">
                <a:solidFill>
                  <a:schemeClr val="tx1"/>
                </a:solidFill>
                <a:latin typeface="Times New Roman" panose="02020603050405020304" pitchFamily="18" charset="0"/>
                <a:cs typeface="Times New Roman" panose="02020603050405020304" pitchFamily="18" charset="0"/>
              </a:rPr>
              <a:t>lần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muốn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Chú</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đến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cáo</a:t>
            </a:r>
            <a:r>
              <a:rPr lang="en-US"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12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Little Prince Fox Beach Sheet for Sale by Monn Print">
            <a:extLst>
              <a:ext uri="{FF2B5EF4-FFF2-40B4-BE49-F238E27FC236}">
                <a16:creationId xmlns="" xmlns:a16="http://schemas.microsoft.com/office/drawing/2014/main" id="{8AA95C44-F930-483D-AC33-AB8C74923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1850413"/>
            <a:ext cx="4278462" cy="2260976"/>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
            <a:extLst>
              <a:ext uri="{FF2B5EF4-FFF2-40B4-BE49-F238E27FC236}">
                <a16:creationId xmlns="" xmlns:a16="http://schemas.microsoft.com/office/drawing/2014/main" id="{62F7E600-7AA3-46D3-8509-DA7C44E69923}"/>
              </a:ext>
            </a:extLst>
          </p:cNvPr>
          <p:cNvSpPr/>
          <p:nvPr/>
        </p:nvSpPr>
        <p:spPr>
          <a:xfrm>
            <a:off x="144119" y="1240932"/>
            <a:ext cx="324394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1408287"/>
            <a:ext cx="3040573" cy="461665"/>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gặp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gỡ</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E6DBF060-12CC-4C8A-8A03-2FA4FF0936D2}"/>
              </a:ext>
            </a:extLst>
          </p:cNvPr>
          <p:cNvSpPr/>
          <p:nvPr/>
        </p:nvSpPr>
        <p:spPr>
          <a:xfrm>
            <a:off x="4102769" y="803441"/>
            <a:ext cx="4338501"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Khi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đang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buồn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cô</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đơn</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 xmlns:a16="http://schemas.microsoft.com/office/drawing/2014/main" id="{9571DC1F-5F82-4EE2-966B-F5C10CA698A0}"/>
              </a:ext>
            </a:extLst>
          </p:cNvPr>
          <p:cNvSpPr/>
          <p:nvPr/>
        </p:nvSpPr>
        <p:spPr>
          <a:xfrm>
            <a:off x="4102771" y="1670673"/>
            <a:ext cx="4338500" cy="770467"/>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Cần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1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bạn</a:t>
            </a:r>
            <a:r>
              <a:rPr lang="en-US" sz="2400" b="1" dirty="0">
                <a:solidFill>
                  <a:prstClr val="black"/>
                </a:solidFill>
                <a:latin typeface="Times New Roman" panose="02020603050405020304" pitchFamily="18" charset="0"/>
                <a:cs typeface="Times New Roman" panose="02020603050405020304" pitchFamily="18" charset="0"/>
              </a:rPr>
              <a:t> ở </a:t>
            </a:r>
            <a:r>
              <a:rPr lang="en-US" sz="2400" b="1" dirty="0" err="1">
                <a:solidFill>
                  <a:prstClr val="black"/>
                </a:solidFill>
                <a:latin typeface="Times New Roman" panose="02020603050405020304" pitchFamily="18" charset="0"/>
                <a:cs typeface="Times New Roman" panose="02020603050405020304" pitchFamily="18" charset="0"/>
              </a:rPr>
              <a:t>bên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mình</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20317" y="673769"/>
            <a:ext cx="3328735"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smtClean="0">
                <a:solidFill>
                  <a:srgbClr val="FF0000"/>
                </a:solidFill>
                <a:latin typeface="Times New Roman" panose="02020603050405020304" pitchFamily="18" charset="0"/>
                <a:cs typeface="Times New Roman" panose="02020603050405020304" pitchFamily="18" charset="0"/>
              </a:rPr>
              <a:t>Gặp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gỡ</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quen</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圆角矩形 1">
            <a:extLst>
              <a:ext uri="{FF2B5EF4-FFF2-40B4-BE49-F238E27FC236}">
                <a16:creationId xmlns="" xmlns:a16="http://schemas.microsoft.com/office/drawing/2014/main" id="{62F7E600-7AA3-46D3-8509-DA7C44E69923}"/>
              </a:ext>
            </a:extLst>
          </p:cNvPr>
          <p:cNvSpPr/>
          <p:nvPr/>
        </p:nvSpPr>
        <p:spPr>
          <a:xfrm>
            <a:off x="296519" y="4076378"/>
            <a:ext cx="3782186"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18" name="文本框 8">
            <a:extLst>
              <a:ext uri="{FF2B5EF4-FFF2-40B4-BE49-F238E27FC236}">
                <a16:creationId xmlns="" xmlns:a16="http://schemas.microsoft.com/office/drawing/2014/main" id="{18203906-35C9-4FBF-9897-DD05B8F4A06E}"/>
              </a:ext>
            </a:extLst>
          </p:cNvPr>
          <p:cNvSpPr txBox="1"/>
          <p:nvPr/>
        </p:nvSpPr>
        <p:spPr>
          <a:xfrm>
            <a:off x="355506" y="4123418"/>
            <a:ext cx="4011954" cy="461665"/>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b. </a:t>
            </a:r>
            <a:r>
              <a:rPr lang="en-US" sz="2400" b="1" dirty="0" err="1" smtClean="0">
                <a:solidFill>
                  <a:srgbClr val="FF0000"/>
                </a:solidFill>
                <a:latin typeface="Times New Roman" panose="02020603050405020304" pitchFamily="18" charset="0"/>
                <a:cs typeface="Times New Roman" panose="02020603050405020304" pitchFamily="18" charset="0"/>
              </a:rPr>
              <a:t>Trò</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chuyện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quen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17">
            <a:extLst>
              <a:ext uri="{FF2B5EF4-FFF2-40B4-BE49-F238E27FC236}">
                <a16:creationId xmlns="" xmlns:a16="http://schemas.microsoft.com/office/drawing/2014/main" id="{EACFADB8-7155-428E-B319-741D4AB35F46}"/>
              </a:ext>
            </a:extLst>
          </p:cNvPr>
          <p:cNvSpPr/>
          <p:nvPr/>
        </p:nvSpPr>
        <p:spPr>
          <a:xfrm>
            <a:off x="4279234" y="3482505"/>
            <a:ext cx="5146484" cy="835238"/>
          </a:xfrm>
          <a:prstGeom prst="roundRect">
            <a:avLst>
              <a:gd name="adj" fmla="val 273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Hoàng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Lịch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nhìn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điểm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cáo</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 xmlns:a16="http://schemas.microsoft.com/office/drawing/2014/main" id="{BF38B4B7-E130-450D-8E43-BACBC67AE3DB}"/>
              </a:ext>
            </a:extLst>
          </p:cNvPr>
          <p:cNvSpPr/>
          <p:nvPr/>
        </p:nvSpPr>
        <p:spPr>
          <a:xfrm>
            <a:off x="4231106" y="4437100"/>
            <a:ext cx="5278835" cy="835237"/>
          </a:xfrm>
          <a:prstGeom prst="roundRect">
            <a:avLst>
              <a:gd name="adj" fmla="val 1966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Cáo</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muốn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hoàng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hóa</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2585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500"/>
                                </p:stCondLst>
                                <p:childTnLst>
                                  <p:par>
                                    <p:cTn id="31" presetID="2" presetClass="entr" presetSubtype="2" accel="70000" fill="hold" grpId="0" nodeType="afterEffect" p14:presetBounceEnd="50000">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14:bounceEnd="50000">
                                          <p:cBhvr additive="base">
                                            <p:cTn id="33"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16" presetClass="entr" presetSubtype="37" fill="hold" grpId="0" nodeType="afterEffect">
                                      <p:stCondLst>
                                        <p:cond delay="300"/>
                                      </p:stCondLst>
                                      <p:childTnLst>
                                        <p:set>
                                          <p:cBhvr>
                                            <p:cTn id="37" dur="1" fill="hold">
                                              <p:stCondLst>
                                                <p:cond delay="0"/>
                                              </p:stCondLst>
                                            </p:cTn>
                                            <p:tgtEl>
                                              <p:spTgt spid="18"/>
                                            </p:tgtEl>
                                            <p:attrNameLst>
                                              <p:attrName>style.visibility</p:attrName>
                                            </p:attrNameLst>
                                          </p:cBhvr>
                                          <p:to>
                                            <p:strVal val="visible"/>
                                          </p:to>
                                        </p:set>
                                        <p:animEffect transition="in" filter="barn(outVertical)">
                                          <p:cBhvr>
                                            <p:cTn id="38" dur="7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P spid="17" grpId="0" animBg="1"/>
          <p:bldP spid="18" grpId="0"/>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500"/>
                                </p:stCondLst>
                                <p:childTnLst>
                                  <p:par>
                                    <p:cTn id="31" presetID="2" presetClass="entr" presetSubtype="2" accel="7000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16" presetClass="entr" presetSubtype="37" fill="hold" grpId="0" nodeType="afterEffect">
                                      <p:stCondLst>
                                        <p:cond delay="300"/>
                                      </p:stCondLst>
                                      <p:childTnLst>
                                        <p:set>
                                          <p:cBhvr>
                                            <p:cTn id="37" dur="1" fill="hold">
                                              <p:stCondLst>
                                                <p:cond delay="0"/>
                                              </p:stCondLst>
                                            </p:cTn>
                                            <p:tgtEl>
                                              <p:spTgt spid="18"/>
                                            </p:tgtEl>
                                            <p:attrNameLst>
                                              <p:attrName>style.visibility</p:attrName>
                                            </p:attrNameLst>
                                          </p:cBhvr>
                                          <p:to>
                                            <p:strVal val="visible"/>
                                          </p:to>
                                        </p:set>
                                        <p:animEffect transition="in" filter="barn(outVertical)">
                                          <p:cBhvr>
                                            <p:cTn id="38" dur="7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P spid="17" grpId="0" animBg="1"/>
          <p:bldP spid="18" grpId="0"/>
          <p:bldP spid="19" grpId="0" animBg="1"/>
          <p:bldP spid="20"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92247" y="194182"/>
            <a:ext cx="3191748" cy="392334"/>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339608"/>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0" y="37225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175177" y="236063"/>
            <a:ext cx="3846487" cy="369332"/>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2</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Trò</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quen</a:t>
            </a:r>
            <a:endParaRPr lang="en-US" sz="18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E6DBF060-12CC-4C8A-8A03-2FA4FF0936D2}"/>
              </a:ext>
            </a:extLst>
          </p:cNvPr>
          <p:cNvSpPr/>
          <p:nvPr/>
        </p:nvSpPr>
        <p:spPr>
          <a:xfrm>
            <a:off x="3158836" y="1164196"/>
            <a:ext cx="6151421"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mới</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BFEA8962-82F1-4C92-9C1D-9DBD7C138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5757333" y="2235710"/>
            <a:ext cx="1329267" cy="1329267"/>
          </a:xfrm>
          <a:prstGeom prst="rect">
            <a:avLst/>
          </a:prstGeom>
        </p:spPr>
      </p:pic>
      <p:sp>
        <p:nvSpPr>
          <p:cNvPr id="15" name="Rectangle: Rounded Corners 14">
            <a:extLst>
              <a:ext uri="{FF2B5EF4-FFF2-40B4-BE49-F238E27FC236}">
                <a16:creationId xmlns="" xmlns:a16="http://schemas.microsoft.com/office/drawing/2014/main" id="{9571DC1F-5F82-4EE2-966B-F5C10CA698A0}"/>
              </a:ext>
            </a:extLst>
          </p:cNvPr>
          <p:cNvSpPr/>
          <p:nvPr/>
        </p:nvSpPr>
        <p:spPr>
          <a:xfrm>
            <a:off x="3657602" y="3564977"/>
            <a:ext cx="5652655" cy="1329268"/>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Lịch</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thiện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nhìn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vào</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2" descr="The Fox and the Little Prince | Prince quotes, Little prince quotes, The  little prince">
            <a:extLst>
              <a:ext uri="{FF2B5EF4-FFF2-40B4-BE49-F238E27FC236}">
                <a16:creationId xmlns="" xmlns:a16="http://schemas.microsoft.com/office/drawing/2014/main" id="{FC2B7BA8-BC18-47C8-B68B-C059973CA9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65" t="36313" r="11696" b="17775"/>
          <a:stretch/>
        </p:blipFill>
        <p:spPr bwMode="auto">
          <a:xfrm>
            <a:off x="1964" y="1266276"/>
            <a:ext cx="3714902" cy="326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951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oàng tử Bé và những suy tư người lớn :: Suy ngẫm &amp; Tự vấn :: ChúngTa.com">
            <a:extLst>
              <a:ext uri="{FF2B5EF4-FFF2-40B4-BE49-F238E27FC236}">
                <a16:creationId xmlns="" xmlns:a16="http://schemas.microsoft.com/office/drawing/2014/main" id="{17B97F77-8449-49CC-829C-C976069A0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736668"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 xmlns:a16="http://schemas.microsoft.com/office/drawing/2014/main" id="{2477A84B-A50D-479A-8116-40A5BFE7582F}"/>
              </a:ext>
            </a:extLst>
          </p:cNvPr>
          <p:cNvGrpSpPr/>
          <p:nvPr/>
        </p:nvGrpSpPr>
        <p:grpSpPr>
          <a:xfrm>
            <a:off x="0" y="-1"/>
            <a:ext cx="9753601" cy="1193801"/>
            <a:chOff x="1117600" y="2571750"/>
            <a:chExt cx="7636933" cy="889000"/>
          </a:xfrm>
        </p:grpSpPr>
        <p:sp>
          <p:nvSpPr>
            <p:cNvPr id="4" name="Rectangle: Rounded Corners 3">
              <a:extLst>
                <a:ext uri="{FF2B5EF4-FFF2-40B4-BE49-F238E27FC236}">
                  <a16:creationId xmlns=""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Rounded Corners 4">
              <a:extLst>
                <a:ext uri="{FF2B5EF4-FFF2-40B4-BE49-F238E27FC236}">
                  <a16:creationId xmlns=""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Kết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Cảm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hóa</a:t>
              </a:r>
              <a:r>
                <a:rPr lang="en-US" sz="4000" b="1" dirty="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530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81266" y="1191126"/>
            <a:ext cx="9059779" cy="3056021"/>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800" dirty="0" err="1" smtClean="0">
                <a:solidFill>
                  <a:srgbClr val="0070C0"/>
                </a:solidFill>
                <a:latin typeface="Times New Roman" panose="02020603050405020304" pitchFamily="18" charset="0"/>
                <a:cs typeface="Times New Roman" panose="02020603050405020304" pitchFamily="18" charset="0"/>
              </a:rPr>
              <a:t>Từ</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hóa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trích</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ở </a:t>
            </a:r>
            <a:r>
              <a:rPr lang="en-US" sz="2800" dirty="0" err="1" smtClean="0">
                <a:solidFill>
                  <a:srgbClr val="0070C0"/>
                </a:solidFill>
                <a:latin typeface="Times New Roman" panose="02020603050405020304" pitchFamily="18" charset="0"/>
                <a:cs typeface="Times New Roman" panose="02020603050405020304" pitchFamily="18" charset="0"/>
              </a:rPr>
              <a:t>đoạn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trích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dưới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đây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hóa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9344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EC87A41-33AA-44B9-9BD0-3FB17446CB17}"/>
              </a:ext>
            </a:extLst>
          </p:cNvPr>
          <p:cNvSpPr txBox="1"/>
          <p:nvPr/>
        </p:nvSpPr>
        <p:spPr>
          <a:xfrm>
            <a:off x="3776598" y="914871"/>
            <a:ext cx="5912285" cy="2246769"/>
          </a:xfrm>
          <a:prstGeom prst="rect">
            <a:avLst/>
          </a:prstGeom>
          <a:noFill/>
        </p:spPr>
        <p:txBody>
          <a:bodyPr wrap="square">
            <a:spAutoFit/>
          </a:bodyPr>
          <a:lstStyle/>
          <a:p>
            <a:pPr algn="just"/>
            <a:r>
              <a:rPr lang="vi-VN" sz="2800" i="0" dirty="0">
                <a:solidFill>
                  <a:srgbClr val="222222"/>
                </a:solidFill>
                <a:effectLst/>
                <a:latin typeface="+mj-lt"/>
                <a:cs typeface="#9Slide03 Arima Madurai" panose="00000500000000000000" pitchFamily="2" charset="0"/>
              </a:rPr>
              <a:t>- Chứ sao - con cáo lên giọng. - Bạn đối với mình mới chỉ là một cậu bé giống như cả trăm nghìn cậu bé. Và mình không cần đến bạn. Còn</a:t>
            </a:r>
            <a:r>
              <a:rPr lang="en-US" sz="2800" i="0" dirty="0">
                <a:solidFill>
                  <a:srgbClr val="222222"/>
                </a:solidFill>
                <a:effectLst/>
                <a:latin typeface="+mj-lt"/>
                <a:cs typeface="#9Slide03 Arima Madurai" panose="00000500000000000000" pitchFamily="2" charset="0"/>
              </a:rPr>
              <a:t> </a:t>
            </a:r>
            <a:r>
              <a:rPr lang="vi-VN" sz="2800" i="0" dirty="0">
                <a:solidFill>
                  <a:srgbClr val="222222"/>
                </a:solidFill>
                <a:effectLst/>
                <a:latin typeface="+mj-lt"/>
                <a:cs typeface="#9Slide03 Arima Madurai" panose="00000500000000000000" pitchFamily="2" charset="0"/>
              </a:rPr>
              <a:t>bạn c</a:t>
            </a:r>
            <a:r>
              <a:rPr lang="en-US" sz="2800" dirty="0">
                <a:solidFill>
                  <a:srgbClr val="222222"/>
                </a:solidFill>
                <a:latin typeface="+mj-lt"/>
                <a:cs typeface="#9Slide03 Arima Madurai" panose="00000500000000000000" pitchFamily="2" charset="0"/>
              </a:rPr>
              <a:t>ũ</a:t>
            </a:r>
            <a:r>
              <a:rPr lang="vi-VN" sz="2800" i="0" dirty="0">
                <a:solidFill>
                  <a:srgbClr val="222222"/>
                </a:solidFill>
                <a:effectLst/>
                <a:latin typeface="+mj-lt"/>
                <a:cs typeface="#9Slide03 Arima Madurai" panose="00000500000000000000" pitchFamily="2" charset="0"/>
              </a:rPr>
              <a:t>ng chẳng cần</a:t>
            </a:r>
            <a:r>
              <a:rPr lang="en-US" sz="2800" i="0" dirty="0">
                <a:solidFill>
                  <a:srgbClr val="222222"/>
                </a:solidFill>
                <a:effectLst/>
                <a:latin typeface="+mj-lt"/>
                <a:cs typeface="#9Slide03 Arima Madurai" panose="00000500000000000000" pitchFamily="2" charset="0"/>
              </a:rPr>
              <a:t> </a:t>
            </a:r>
            <a:r>
              <a:rPr lang="en-US" sz="2800" dirty="0" err="1">
                <a:solidFill>
                  <a:srgbClr val="222222"/>
                </a:solidFill>
                <a:latin typeface="Times New Roman" panose="02020603050405020304" pitchFamily="18" charset="0"/>
                <a:cs typeface="Times New Roman" panose="02020603050405020304" pitchFamily="18" charset="0"/>
              </a:rPr>
              <a:t>gì</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C1367B62-564F-43E1-95C9-4110CFD10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5" t="17497" r="8641" b="18119"/>
          <a:stretch/>
        </p:blipFill>
        <p:spPr>
          <a:xfrm>
            <a:off x="152400" y="867225"/>
            <a:ext cx="3360765" cy="2554545"/>
          </a:xfrm>
          <a:prstGeom prst="rect">
            <a:avLst/>
          </a:prstGeom>
        </p:spPr>
      </p:pic>
      <p:sp>
        <p:nvSpPr>
          <p:cNvPr id="6" name="TextBox 5">
            <a:extLst>
              <a:ext uri="{FF2B5EF4-FFF2-40B4-BE49-F238E27FC236}">
                <a16:creationId xmlns="" xmlns:a16="http://schemas.microsoft.com/office/drawing/2014/main" id="{D8B5CF06-C4B9-4948-90F3-B70E03C11468}"/>
              </a:ext>
            </a:extLst>
          </p:cNvPr>
          <p:cNvSpPr txBox="1"/>
          <p:nvPr/>
        </p:nvSpPr>
        <p:spPr>
          <a:xfrm>
            <a:off x="64717" y="3415456"/>
            <a:ext cx="9626253" cy="1815882"/>
          </a:xfrm>
          <a:prstGeom prst="rect">
            <a:avLst/>
          </a:prstGeom>
          <a:noFill/>
        </p:spPr>
        <p:txBody>
          <a:bodyPr wrap="square">
            <a:spAutoFit/>
          </a:bodyPr>
          <a:lstStyle/>
          <a:p>
            <a:pPr algn="just"/>
            <a:r>
              <a:rPr lang="vi-VN" sz="2800" i="0" dirty="0">
                <a:solidFill>
                  <a:srgbClr val="222222"/>
                </a:solidFill>
                <a:effectLst/>
                <a:latin typeface="+mj-lt"/>
                <a:cs typeface="#9Slide03 Arima Madurai" panose="00000500000000000000" pitchFamily="2" charset="0"/>
              </a:rPr>
              <a:t>đến mình. Mình đối với bạn chỉ là một con cáo giống như cả trăm nghìn con cáo. Nhưng, nếu bạn </a:t>
            </a:r>
            <a:r>
              <a:rPr lang="vi-VN" sz="2800" i="0" dirty="0">
                <a:solidFill>
                  <a:srgbClr val="FF0000"/>
                </a:solidFill>
                <a:effectLst/>
                <a:latin typeface="+mj-lt"/>
                <a:cs typeface="#9Slide03 Arima Madurai" panose="00000500000000000000" pitchFamily="2" charset="0"/>
              </a:rPr>
              <a:t>cảm hoá </a:t>
            </a:r>
            <a:r>
              <a:rPr lang="vi-VN" sz="2800" i="0" dirty="0">
                <a:solidFill>
                  <a:srgbClr val="222222"/>
                </a:solidFill>
                <a:effectLst/>
                <a:latin typeface="+mj-lt"/>
                <a:cs typeface="#9Slide03 Arima Madurai" panose="00000500000000000000" pitchFamily="2" charset="0"/>
              </a:rPr>
              <a:t>mình, tụi mình sẽ cần đến nhau. Lúc đó bạn đối với mình sẽ là duy nhất trên đời. Mình đối với bạn sẽ là duy nhất trên đời…</a:t>
            </a:r>
            <a:endParaRPr lang="en-US" sz="2800" dirty="0">
              <a:latin typeface="+mj-lt"/>
              <a:cs typeface="#9Slide03 Arima Madurai" panose="00000500000000000000" pitchFamily="2" charset="0"/>
            </a:endParaRPr>
          </a:p>
        </p:txBody>
      </p:sp>
    </p:spTree>
    <p:extLst>
      <p:ext uri="{BB962C8B-B14F-4D97-AF65-F5344CB8AC3E}">
        <p14:creationId xmlns:p14="http://schemas.microsoft.com/office/powerpoint/2010/main" val="254558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53970" y="1822451"/>
            <a:ext cx="6196330" cy="2531110"/>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just" eaLnBrk="1" hangingPunct="1">
              <a:buNone/>
              <a:defRPr/>
            </a:pPr>
            <a:r>
              <a:rPr lang="en-US" sz="2560" b="1" i="1" dirty="0" err="1">
                <a:solidFill>
                  <a:schemeClr val="tx1"/>
                </a:solidFill>
                <a:latin typeface="Times New Roman" pitchFamily="18" charset="0"/>
                <a:cs typeface="Times New Roman" pitchFamily="18" charset="0"/>
              </a:rPr>
              <a:t>Hãy</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quan</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sát</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những</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hình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ảnh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sau</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và</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cho</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biết</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những</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hình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ảnh</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đó</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nói</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về</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điều</a:t>
            </a:r>
            <a:r>
              <a:rPr lang="en-US" sz="2560" b="1" i="1" dirty="0">
                <a:solidFill>
                  <a:schemeClr val="tx1"/>
                </a:solidFill>
                <a:latin typeface="Times New Roman" pitchFamily="18" charset="0"/>
                <a:cs typeface="Times New Roman" pitchFamily="18" charset="0"/>
              </a:rPr>
              <a:t> </a:t>
            </a:r>
            <a:r>
              <a:rPr lang="en-US" sz="2560" b="1" i="1" dirty="0" err="1">
                <a:solidFill>
                  <a:schemeClr val="tx1"/>
                </a:solidFill>
                <a:latin typeface="Times New Roman" pitchFamily="18" charset="0"/>
                <a:cs typeface="Times New Roman" pitchFamily="18" charset="0"/>
              </a:rPr>
              <a:t>gì</a:t>
            </a:r>
            <a:r>
              <a:rPr lang="en-US" sz="2560" b="1" i="1" dirty="0">
                <a:solidFill>
                  <a:schemeClr val="tx1"/>
                </a:solidFill>
                <a:latin typeface="Times New Roman" pitchFamily="18" charset="0"/>
                <a:cs typeface="Times New Roman" pitchFamily="18" charset="0"/>
              </a:rPr>
              <a:t>?</a:t>
            </a:r>
          </a:p>
        </p:txBody>
      </p:sp>
      <p:sp>
        <p:nvSpPr>
          <p:cNvPr id="5" name="Heart 4"/>
          <p:cNvSpPr/>
          <p:nvPr/>
        </p:nvSpPr>
        <p:spPr>
          <a:xfrm>
            <a:off x="2554513" y="222431"/>
            <a:ext cx="4783910" cy="1600563"/>
          </a:xfrm>
          <a:prstGeom prst="hear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ChevronInverted">
              <a:avLst/>
            </a:prstTxWarp>
          </a:bodyPr>
          <a:lstStyle/>
          <a:p>
            <a:pPr algn="ctr" defTabSz="731520">
              <a:defRPr/>
            </a:pPr>
            <a:r>
              <a:rPr lang="en-US" sz="4320" b="1" dirty="0" err="1">
                <a:solidFill>
                  <a:prstClr val="white"/>
                </a:solidFill>
                <a:latin typeface="Times New Roman" panose="02020603050405020304" pitchFamily="18" charset="0"/>
                <a:cs typeface="Times New Roman" panose="02020603050405020304" pitchFamily="18" charset="0"/>
              </a:rPr>
              <a:t>Khởi</a:t>
            </a:r>
            <a:r>
              <a:rPr lang="en-US" sz="4320" b="1" dirty="0">
                <a:solidFill>
                  <a:prstClr val="white"/>
                </a:solidFill>
                <a:latin typeface="Times New Roman" panose="02020603050405020304" pitchFamily="18" charset="0"/>
                <a:cs typeface="Times New Roman" panose="02020603050405020304" pitchFamily="18" charset="0"/>
              </a:rPr>
              <a:t> </a:t>
            </a:r>
            <a:r>
              <a:rPr lang="en-US" sz="4320" b="1" dirty="0" err="1">
                <a:solidFill>
                  <a:prstClr val="white"/>
                </a:solidFill>
                <a:latin typeface="Times New Roman" panose="02020603050405020304" pitchFamily="18" charset="0"/>
                <a:cs typeface="Times New Roman" panose="02020603050405020304" pitchFamily="18" charset="0"/>
              </a:rPr>
              <a:t>động</a:t>
            </a:r>
            <a:endParaRPr lang="en-US" sz="4320" b="1" dirty="0">
              <a:solidFill>
                <a:prstClr val="white"/>
              </a:solidFill>
              <a:latin typeface="Times New Roman" panose="02020603050405020304" pitchFamily="18" charset="0"/>
              <a:cs typeface="Times New Roman" panose="02020603050405020304" pitchFamily="18" charset="0"/>
            </a:endParaRPr>
          </a:p>
        </p:txBody>
      </p:sp>
      <p:pic>
        <p:nvPicPr>
          <p:cNvPr id="432131" name="Picture 1"/>
          <p:cNvPicPr>
            <a:picLocks noChangeAspect="1"/>
          </p:cNvPicPr>
          <p:nvPr/>
        </p:nvPicPr>
        <p:blipFill>
          <a:blip r:embed="rId2"/>
          <a:srcRect/>
          <a:stretch>
            <a:fillRect/>
          </a:stretch>
        </p:blipFill>
        <p:spPr bwMode="auto">
          <a:xfrm>
            <a:off x="344170" y="3690620"/>
            <a:ext cx="2209800" cy="1325880"/>
          </a:xfrm>
          <a:prstGeom prst="rect">
            <a:avLst/>
          </a:prstGeom>
          <a:noFill/>
          <a:ln w="9525">
            <a:noFill/>
            <a:miter lim="800000"/>
            <a:headEnd/>
            <a:tailEnd/>
          </a:ln>
        </p:spPr>
      </p:pic>
    </p:spTree>
    <p:extLst>
      <p:ext uri="{BB962C8B-B14F-4D97-AF65-F5344CB8AC3E}">
        <p14:creationId xmlns:p14="http://schemas.microsoft.com/office/powerpoint/2010/main" val="387631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view Sách] “Hoàng Tử Bé”: Hãy Nhìn Bằng Trái Tim! - Giới thiệu &amp; Review  Sách Nhã Nam">
            <a:extLst>
              <a:ext uri="{FF2B5EF4-FFF2-40B4-BE49-F238E27FC236}">
                <a16:creationId xmlns="" xmlns:a16="http://schemas.microsoft.com/office/drawing/2014/main" id="{B289EC15-A666-41E6-8057-33CB09AB7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7" b="10938"/>
          <a:stretch/>
        </p:blipFill>
        <p:spPr bwMode="auto">
          <a:xfrm>
            <a:off x="0" y="2442949"/>
            <a:ext cx="9753600" cy="3043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40A4CB19-F201-45D9-8DAC-2FEEF3FA58D7}"/>
              </a:ext>
            </a:extLst>
          </p:cNvPr>
          <p:cNvSpPr txBox="1"/>
          <p:nvPr/>
        </p:nvSpPr>
        <p:spPr>
          <a:xfrm>
            <a:off x="109178" y="633450"/>
            <a:ext cx="9512494" cy="1846659"/>
          </a:xfrm>
          <a:prstGeom prst="rect">
            <a:avLst/>
          </a:prstGeom>
          <a:noFill/>
        </p:spPr>
        <p:txBody>
          <a:bodyPr wrap="square">
            <a:spAutoFit/>
          </a:bodyPr>
          <a:lstStyle/>
          <a:p>
            <a:pPr algn="just"/>
            <a:r>
              <a:rPr lang="vi-VN" sz="3000" b="0" i="0" dirty="0">
                <a:solidFill>
                  <a:srgbClr val="222222"/>
                </a:solidFill>
                <a:effectLst/>
                <a:latin typeface="#9Slide03 Arima Madurai" panose="00000500000000000000" pitchFamily="2" charset="0"/>
                <a:cs typeface="#9Slide03 Arima Madurai" panose="00000500000000000000" pitchFamily="2" charset="0"/>
              </a:rPr>
              <a:t>- </a:t>
            </a:r>
            <a:r>
              <a:rPr lang="vi-VN" sz="2800" b="0" i="0" dirty="0">
                <a:solidFill>
                  <a:srgbClr val="222222"/>
                </a:solidFill>
                <a:effectLst/>
                <a:latin typeface="+mj-lt"/>
                <a:cs typeface="#9Slide03 Arima Madurai" panose="00000500000000000000" pitchFamily="2" charset="0"/>
              </a:rPr>
              <a:t>Cần phải rất kiên nhẫn, - con cáo trả lời. - Trước tiên bạn ngồi xa mình một chút, như thế, trên cỏ. Mình sẽ liếc nhìn bạn còn bạn thì không nói gì cả. Lời nói là nguồn gốc của mọi sự hiểu lầm. Nhưng mỗi ngày, bạn có thể ngồi </a:t>
            </a:r>
            <a:r>
              <a:rPr lang="vi-VN" sz="2800" b="0" i="0" dirty="0">
                <a:solidFill>
                  <a:srgbClr val="FF0000"/>
                </a:solidFill>
                <a:effectLst/>
                <a:latin typeface="+mj-lt"/>
                <a:cs typeface="#9Slide03 Arima Madurai" panose="00000500000000000000" pitchFamily="2" charset="0"/>
              </a:rPr>
              <a:t>xích lại gần hơn</a:t>
            </a:r>
            <a:r>
              <a:rPr lang="vi-VN" sz="2800" b="0" i="0" dirty="0">
                <a:solidFill>
                  <a:srgbClr val="222222"/>
                </a:solidFill>
                <a:effectLst/>
                <a:latin typeface="+mj-lt"/>
                <a:cs typeface="#9Slide03 Arima Madurai" panose="00000500000000000000" pitchFamily="2" charset="0"/>
              </a:rPr>
              <a:t>…</a:t>
            </a:r>
            <a:endParaRPr lang="en-US" sz="2800" dirty="0">
              <a:latin typeface="+mj-lt"/>
              <a:cs typeface="#9Slide03 Arima Madurai" panose="00000500000000000000" pitchFamily="2" charset="0"/>
            </a:endParaRPr>
          </a:p>
        </p:txBody>
      </p:sp>
    </p:spTree>
    <p:extLst>
      <p:ext uri="{BB962C8B-B14F-4D97-AF65-F5344CB8AC3E}">
        <p14:creationId xmlns:p14="http://schemas.microsoft.com/office/powerpoint/2010/main" val="981093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45FAF8B-BE8C-4F2B-9847-5E28F8FF1DC6}"/>
              </a:ext>
            </a:extLst>
          </p:cNvPr>
          <p:cNvSpPr txBox="1"/>
          <p:nvPr/>
        </p:nvSpPr>
        <p:spPr>
          <a:xfrm>
            <a:off x="-2275" y="267978"/>
            <a:ext cx="5897749" cy="4832092"/>
          </a:xfrm>
          <a:prstGeom prst="rect">
            <a:avLst/>
          </a:prstGeom>
          <a:noFill/>
        </p:spPr>
        <p:txBody>
          <a:bodyPr wrap="square">
            <a:spAutoFit/>
          </a:bodyPr>
          <a:lstStyle/>
          <a:p>
            <a:pPr algn="just"/>
            <a:r>
              <a:rPr lang="vi-VN" sz="2800" b="0" i="0" dirty="0" smtClean="0">
                <a:solidFill>
                  <a:srgbClr val="222222"/>
                </a:solidFill>
                <a:effectLst/>
                <a:latin typeface="+mj-lt"/>
                <a:cs typeface="#9Slide03 Arima Madurai" panose="00000500000000000000" pitchFamily="2" charset="0"/>
              </a:rPr>
              <a:t>- Tốt </a:t>
            </a:r>
            <a:r>
              <a:rPr lang="vi-VN" sz="2800" b="0" i="0" dirty="0">
                <a:solidFill>
                  <a:srgbClr val="222222"/>
                </a:solidFill>
                <a:effectLst/>
                <a:latin typeface="+mj-lt"/>
                <a:cs typeface="#9Slide03 Arima Madurai" panose="00000500000000000000" pitchFamily="2" charset="0"/>
              </a:rPr>
              <a:t>nhất là nên quay lại vào cùng giờ giấc, - con cáo nói. </a:t>
            </a:r>
            <a:endParaRPr lang="en-US" sz="2800" b="0" i="0" dirty="0" smtClean="0">
              <a:solidFill>
                <a:srgbClr val="222222"/>
              </a:solidFill>
              <a:effectLst/>
              <a:latin typeface="+mj-lt"/>
              <a:cs typeface="#9Slide03 Arima Madurai" panose="00000500000000000000" pitchFamily="2" charset="0"/>
            </a:endParaRPr>
          </a:p>
          <a:p>
            <a:pPr algn="just"/>
            <a:r>
              <a:rPr lang="vi-VN" sz="2800" b="0" i="0" dirty="0" smtClean="0">
                <a:solidFill>
                  <a:srgbClr val="222222"/>
                </a:solidFill>
                <a:effectLst/>
                <a:latin typeface="+mj-lt"/>
                <a:cs typeface="#9Slide03 Arima Madurai" panose="00000500000000000000" pitchFamily="2" charset="0"/>
              </a:rPr>
              <a:t>- </a:t>
            </a:r>
            <a:r>
              <a:rPr lang="vi-VN" sz="2800" b="0" i="0" dirty="0">
                <a:solidFill>
                  <a:srgbClr val="222222"/>
                </a:solidFill>
                <a:effectLst/>
                <a:latin typeface="+mj-lt"/>
                <a:cs typeface="#9Slide03 Arima Madurai" panose="00000500000000000000" pitchFamily="2" charset="0"/>
              </a:rPr>
              <a:t>Chẳng hạn, nếu bạn đến lúc bốn giờ chiều, thì từ ba giờ mình đã bắt đầu thấy hạnh phúc. Thời giờ càng trôi qua mình lại </a:t>
            </a:r>
            <a:r>
              <a:rPr lang="vi-VN" sz="2800" b="0" i="0" dirty="0">
                <a:solidFill>
                  <a:srgbClr val="FF0000"/>
                </a:solidFill>
                <a:effectLst/>
                <a:latin typeface="+mj-lt"/>
                <a:cs typeface="#9Slide03 Arima Madurai" panose="00000500000000000000" pitchFamily="2" charset="0"/>
              </a:rPr>
              <a:t>càng hạnh phúc hơn</a:t>
            </a:r>
            <a:r>
              <a:rPr lang="vi-VN" sz="2800" b="0" i="0" dirty="0">
                <a:solidFill>
                  <a:srgbClr val="222222"/>
                </a:solidFill>
                <a:effectLst/>
                <a:latin typeface="+mj-lt"/>
                <a:cs typeface="#9Slide03 Arima Madurai" panose="00000500000000000000" pitchFamily="2" charset="0"/>
              </a:rPr>
              <a:t>. Cho tới bốn giờ, mình sẽ trở nên bồn chồn và lo lắng: </a:t>
            </a:r>
            <a:r>
              <a:rPr lang="vi-VN" sz="2800" b="0" i="0" dirty="0" smtClean="0">
                <a:solidFill>
                  <a:srgbClr val="222222"/>
                </a:solidFill>
                <a:effectLst/>
                <a:latin typeface="Times New Roman" panose="02020603050405020304" pitchFamily="18" charset="0"/>
                <a:cs typeface="Times New Roman" panose="02020603050405020304" pitchFamily="18" charset="0"/>
              </a:rPr>
              <a:t>mình</a:t>
            </a:r>
            <a:r>
              <a:rPr lang="en-US" sz="2800" b="0" i="0" dirty="0" smtClean="0">
                <a:solidFill>
                  <a:srgbClr val="222222"/>
                </a:solidFill>
                <a:effectLst/>
                <a:latin typeface="Times New Roman" panose="02020603050405020304" pitchFamily="18" charset="0"/>
                <a:cs typeface="Times New Roman" panose="02020603050405020304" pitchFamily="18" charset="0"/>
              </a:rPr>
              <a:t> </a:t>
            </a:r>
            <a:r>
              <a:rPr lang="vi-VN" sz="2800" dirty="0" smtClean="0">
                <a:solidFill>
                  <a:srgbClr val="222222"/>
                </a:solidFill>
                <a:latin typeface="Times New Roman" panose="02020603050405020304" pitchFamily="18" charset="0"/>
                <a:cs typeface="Times New Roman" panose="02020603050405020304" pitchFamily="18" charset="0"/>
              </a:rPr>
              <a:t>sẽ </a:t>
            </a:r>
            <a:r>
              <a:rPr lang="vi-VN" sz="2800" dirty="0">
                <a:solidFill>
                  <a:srgbClr val="222222"/>
                </a:solidFill>
                <a:latin typeface="Times New Roman" panose="02020603050405020304" pitchFamily="18" charset="0"/>
                <a:cs typeface="Times New Roman" panose="02020603050405020304" pitchFamily="18" charset="0"/>
              </a:rPr>
              <a:t>khám phá ra cái giá của hạnh phúc! Nhưng nếu bạn đến bất kì lúc nào, mình sẽ không biết giờ giấc để sửa soạn trái tim… Cần phải có lề lối</a:t>
            </a:r>
            <a:r>
              <a:rPr lang="vi-VN" sz="2800" dirty="0" smtClean="0">
                <a:solidFill>
                  <a:srgbClr val="222222"/>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026" name="Picture 2" descr="Chẳng hạn, nếu bạn đến lúc bốn giờ chiều, thì từ ba giờ mình đã bắt đầu thấy hạnh phúc.">
            <a:extLst>
              <a:ext uri="{FF2B5EF4-FFF2-40B4-BE49-F238E27FC236}">
                <a16:creationId xmlns="" xmlns:a16="http://schemas.microsoft.com/office/drawing/2014/main" id="{1C5D9EC1-34B1-4B12-8583-7DD974A590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6" r="2463"/>
          <a:stretch/>
        </p:blipFill>
        <p:spPr bwMode="auto">
          <a:xfrm>
            <a:off x="6027821" y="0"/>
            <a:ext cx="3725778" cy="510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71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855921"/>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963118"/>
            <a:ext cx="3897941" cy="461665"/>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a:t>
            </a:r>
          </a:p>
        </p:txBody>
      </p:sp>
      <p:pic>
        <p:nvPicPr>
          <p:cNvPr id="21" name="Picture 10" descr="동화 벽 스티커 여우와 어린 왕자 로즈 문 스타 홈 장식 영어 단어 벽 스티커 어린이 방 보육|벽걸이 스티커| - AliExpress">
            <a:extLst>
              <a:ext uri="{FF2B5EF4-FFF2-40B4-BE49-F238E27FC236}">
                <a16:creationId xmlns="" xmlns:a16="http://schemas.microsoft.com/office/drawing/2014/main" id="{05B39918-21B1-4D76-A7F0-AE02B69A56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203200" y="1580973"/>
            <a:ext cx="3792603" cy="290334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6719870B-675A-41E4-8D89-E297B01DE3E5}"/>
              </a:ext>
            </a:extLst>
          </p:cNvPr>
          <p:cNvSpPr txBox="1"/>
          <p:nvPr/>
        </p:nvSpPr>
        <p:spPr>
          <a:xfrm>
            <a:off x="4180906" y="1584956"/>
            <a:ext cx="5311039" cy="523220"/>
          </a:xfrm>
          <a:prstGeom prst="rect">
            <a:avLst/>
          </a:prstGeom>
          <a:noFill/>
        </p:spPr>
        <p:txBody>
          <a:bodyPr wrap="square">
            <a:spAutoFit/>
          </a:bodyPr>
          <a:lstStyle/>
          <a:p>
            <a:pPr marL="571500" indent="-571500" algn="just">
              <a:buFontTx/>
              <a:buChar char="-"/>
            </a:pPr>
            <a:r>
              <a:rPr lang="en-US" sz="2800" dirty="0" err="1">
                <a:solidFill>
                  <a:schemeClr val="tx1"/>
                </a:solidFill>
                <a:latin typeface="Times New Roman" panose="02020603050405020304" pitchFamily="18" charset="0"/>
                <a:cs typeface="Times New Roman" panose="02020603050405020304" pitchFamily="18" charset="0"/>
              </a:rPr>
              <a:t>Điệp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15 </a:t>
            </a:r>
            <a:r>
              <a:rPr lang="en-US" sz="2800" dirty="0" err="1">
                <a:solidFill>
                  <a:schemeClr val="tx1"/>
                </a:solidFill>
                <a:latin typeface="Times New Roman" panose="02020603050405020304" pitchFamily="18" charset="0"/>
                <a:cs typeface="Times New Roman" panose="02020603050405020304" pitchFamily="18" charset="0"/>
              </a:rPr>
              <a:t>lần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3EA621F1-FFD6-4445-B5E0-A0F278B59565}"/>
              </a:ext>
            </a:extLst>
          </p:cNvPr>
          <p:cNvSpPr txBox="1"/>
          <p:nvPr/>
        </p:nvSpPr>
        <p:spPr>
          <a:xfrm>
            <a:off x="4180905" y="2181857"/>
            <a:ext cx="5311039" cy="2246769"/>
          </a:xfrm>
          <a:prstGeom prst="rect">
            <a:avLst/>
          </a:prstGeom>
          <a:noFill/>
        </p:spPr>
        <p:txBody>
          <a:bodyPr wrap="square">
            <a:spAutoFit/>
          </a:bodyPr>
          <a:lstStyle/>
          <a:p>
            <a:pPr marL="571500" indent="-571500" algn="just">
              <a:buFontTx/>
              <a:buChar char="-"/>
            </a:pP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giữa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lẫn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4">
            <a:extLst>
              <a:ext uri="{FF2B5EF4-FFF2-40B4-BE49-F238E27FC236}">
                <a16:creationId xmlns="" xmlns:a16="http://schemas.microsoft.com/office/drawing/2014/main" id="{256767D9-F4C8-4E6C-9D3B-434CFF141BE1}"/>
              </a:ext>
            </a:extLst>
          </p:cNvPr>
          <p:cNvSpPr/>
          <p:nvPr/>
        </p:nvSpPr>
        <p:spPr>
          <a:xfrm>
            <a:off x="93133" y="319558"/>
            <a:ext cx="9553256" cy="51956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Kết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Cảm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hóa</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6065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259944" y="508047"/>
            <a:ext cx="723371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 xmlns:a16="http://schemas.microsoft.com/office/drawing/2014/main" id="{18203906-35C9-4FBF-9897-DD05B8F4A06E}"/>
              </a:ext>
            </a:extLst>
          </p:cNvPr>
          <p:cNvSpPr txBox="1"/>
          <p:nvPr/>
        </p:nvSpPr>
        <p:spPr>
          <a:xfrm>
            <a:off x="1463314" y="594462"/>
            <a:ext cx="6875016" cy="46166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Phiếu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graphicFrame>
        <p:nvGraphicFramePr>
          <p:cNvPr id="18" name="Table 3">
            <a:extLst>
              <a:ext uri="{FF2B5EF4-FFF2-40B4-BE49-F238E27FC236}">
                <a16:creationId xmlns=""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434925299"/>
              </p:ext>
            </p:extLst>
          </p:nvPr>
        </p:nvGraphicFramePr>
        <p:xfrm>
          <a:off x="205409" y="1215725"/>
          <a:ext cx="9342782" cy="4076493"/>
        </p:xfrm>
        <a:graphic>
          <a:graphicData uri="http://schemas.openxmlformats.org/drawingml/2006/table">
            <a:tbl>
              <a:tblPr firstRow="1" bandRow="1">
                <a:tableStyleId>{5C22544A-7EE6-4342-B048-85BDC9FD1C3A}</a:tableStyleId>
              </a:tblPr>
              <a:tblGrid>
                <a:gridCol w="2119987">
                  <a:extLst>
                    <a:ext uri="{9D8B030D-6E8A-4147-A177-3AD203B41FA5}">
                      <a16:colId xmlns="" xmlns:a16="http://schemas.microsoft.com/office/drawing/2014/main" val="2276506016"/>
                    </a:ext>
                  </a:extLst>
                </a:gridCol>
                <a:gridCol w="3578980">
                  <a:extLst>
                    <a:ext uri="{9D8B030D-6E8A-4147-A177-3AD203B41FA5}">
                      <a16:colId xmlns="" xmlns:a16="http://schemas.microsoft.com/office/drawing/2014/main" val="2285494772"/>
                    </a:ext>
                  </a:extLst>
                </a:gridCol>
                <a:gridCol w="3643815">
                  <a:extLst>
                    <a:ext uri="{9D8B030D-6E8A-4147-A177-3AD203B41FA5}">
                      <a16:colId xmlns="" xmlns:a16="http://schemas.microsoft.com/office/drawing/2014/main" val="1186727123"/>
                    </a:ext>
                  </a:extLst>
                </a:gridCol>
              </a:tblGrid>
              <a:tr h="698751">
                <a:tc rowSpan="2">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Cuộc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338771363"/>
                  </a:ext>
                </a:extLst>
              </a:tr>
              <a:tr h="65764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Trước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Sau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798520019"/>
                  </a:ext>
                </a:extLst>
              </a:tr>
              <a:tr h="906698">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chân</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226992"/>
                  </a:ext>
                </a:extLst>
              </a:tr>
              <a:tr h="906698">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đồng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lúa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mì</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12875110"/>
                  </a:ext>
                </a:extLst>
              </a:tr>
              <a:tr h="906698">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định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cuộc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66798417"/>
                  </a:ext>
                </a:extLst>
              </a:tr>
            </a:tbl>
          </a:graphicData>
        </a:graphic>
      </p:graphicFrame>
    </p:spTree>
    <p:extLst>
      <p:ext uri="{BB962C8B-B14F-4D97-AF65-F5344CB8AC3E}">
        <p14:creationId xmlns:p14="http://schemas.microsoft.com/office/powerpoint/2010/main" val="1815509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954898146"/>
              </p:ext>
            </p:extLst>
          </p:nvPr>
        </p:nvGraphicFramePr>
        <p:xfrm>
          <a:off x="12700" y="0"/>
          <a:ext cx="9753599" cy="5483459"/>
        </p:xfrm>
        <a:graphic>
          <a:graphicData uri="http://schemas.openxmlformats.org/drawingml/2006/table">
            <a:tbl>
              <a:tblPr firstRow="1" bandRow="1">
                <a:tableStyleId>{5C22544A-7EE6-4342-B048-85BDC9FD1C3A}</a:tableStyleId>
              </a:tblPr>
              <a:tblGrid>
                <a:gridCol w="1628482">
                  <a:extLst>
                    <a:ext uri="{9D8B030D-6E8A-4147-A177-3AD203B41FA5}">
                      <a16:colId xmlns="" xmlns:a16="http://schemas.microsoft.com/office/drawing/2014/main" val="2276506016"/>
                    </a:ext>
                  </a:extLst>
                </a:gridCol>
                <a:gridCol w="4017307">
                  <a:extLst>
                    <a:ext uri="{9D8B030D-6E8A-4147-A177-3AD203B41FA5}">
                      <a16:colId xmlns="" xmlns:a16="http://schemas.microsoft.com/office/drawing/2014/main" val="2285494772"/>
                    </a:ext>
                  </a:extLst>
                </a:gridCol>
                <a:gridCol w="4107810">
                  <a:extLst>
                    <a:ext uri="{9D8B030D-6E8A-4147-A177-3AD203B41FA5}">
                      <a16:colId xmlns="" xmlns:a16="http://schemas.microsoft.com/office/drawing/2014/main" val="1186727123"/>
                    </a:ext>
                  </a:extLst>
                </a:gridCol>
              </a:tblGrid>
              <a:tr h="606659">
                <a:tc>
                  <a:txBody>
                    <a:bodyPr/>
                    <a:lstStyle/>
                    <a:p>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hóa</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798520019"/>
                  </a:ext>
                </a:extLst>
              </a:tr>
              <a:tr h="1406386">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chân</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48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226992"/>
                  </a:ext>
                </a:extLst>
              </a:tr>
              <a:tr h="1406386">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đồng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lúa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mì</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12875110"/>
                  </a:ext>
                </a:extLst>
              </a:tr>
              <a:tr h="1406386">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định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cuộc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endParaRPr lang="en-US"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b="1" dirty="0">
                        <a:solidFill>
                          <a:srgbClr val="0070C0"/>
                        </a:solidFill>
                        <a:latin typeface="Times New Roman" panose="02020603050405020304" pitchFamily="18" charset="0"/>
                        <a:cs typeface="Times New Roman" panose="02020603050405020304" pitchFamily="18" charset="0"/>
                      </a:endParaRPr>
                    </a:p>
                    <a:p>
                      <a:pPr algn="ctr"/>
                      <a:endParaRPr lang="en-US" sz="2400" b="1" dirty="0">
                        <a:solidFill>
                          <a:srgbClr val="0070C0"/>
                        </a:solidFill>
                        <a:latin typeface="Times New Roman" panose="02020603050405020304" pitchFamily="18" charset="0"/>
                        <a:cs typeface="Times New Roman" panose="02020603050405020304" pitchFamily="18" charset="0"/>
                      </a:endParaRPr>
                    </a:p>
                    <a:p>
                      <a:pPr algn="ctr"/>
                      <a:endParaRPr lang="en-US" sz="2400" b="1" dirty="0">
                        <a:solidFill>
                          <a:srgbClr val="0070C0"/>
                        </a:solidFill>
                        <a:latin typeface="Times New Roman" panose="02020603050405020304" pitchFamily="18" charset="0"/>
                        <a:cs typeface="Times New Roman" panose="02020603050405020304" pitchFamily="18" charset="0"/>
                      </a:endParaRPr>
                    </a:p>
                    <a:p>
                      <a:pPr algn="ctr"/>
                      <a:endParaRPr lang="en-US" sz="2000" b="1" dirty="0">
                        <a:solidFill>
                          <a:srgbClr val="0070C0"/>
                        </a:solidFill>
                        <a:latin typeface="Times New Roman" panose="02020603050405020304" pitchFamily="18" charset="0"/>
                        <a:cs typeface="Times New Roman" panose="02020603050405020304" pitchFamily="18" charset="0"/>
                      </a:endParaRPr>
                    </a:p>
                    <a:p>
                      <a:pPr algn="ctr"/>
                      <a:endParaRPr lang="en-US" sz="20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66798417"/>
                  </a:ext>
                </a:extLst>
              </a:tr>
            </a:tbl>
          </a:graphicData>
        </a:graphic>
      </p:graphicFrame>
      <p:sp>
        <p:nvSpPr>
          <p:cNvPr id="16" name="TextBox 15">
            <a:extLst>
              <a:ext uri="{FF2B5EF4-FFF2-40B4-BE49-F238E27FC236}">
                <a16:creationId xmlns="" xmlns:a16="http://schemas.microsoft.com/office/drawing/2014/main" id="{301E6958-D4E7-48B4-BE05-E3985BD3648E}"/>
              </a:ext>
            </a:extLst>
          </p:cNvPr>
          <p:cNvSpPr txBox="1"/>
          <p:nvPr/>
        </p:nvSpPr>
        <p:spPr>
          <a:xfrm>
            <a:off x="1659281" y="746335"/>
            <a:ext cx="3979520" cy="1200329"/>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Sợ</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hãi</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chạy</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trốn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A305964E-560B-4C89-889B-DEE7CEEAEB6E}"/>
              </a:ext>
            </a:extLst>
          </p:cNvPr>
          <p:cNvSpPr txBox="1"/>
          <p:nvPr/>
        </p:nvSpPr>
        <p:spPr>
          <a:xfrm>
            <a:off x="5676901" y="598088"/>
            <a:ext cx="4063999"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hang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nhạc</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Vui</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thích</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đến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3E777F20-3766-4023-9FAA-8AD03AC2CFAA}"/>
              </a:ext>
            </a:extLst>
          </p:cNvPr>
          <p:cNvSpPr txBox="1"/>
          <p:nvPr/>
        </p:nvSpPr>
        <p:spPr>
          <a:xfrm>
            <a:off x="1646581" y="2269037"/>
            <a:ext cx="3979520"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nhớ</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buồn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chán</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p>
          <a:p>
            <a:pPr algn="just"/>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ích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0363C84C-9624-4EC6-B5A6-940CD380810F}"/>
              </a:ext>
            </a:extLst>
          </p:cNvPr>
          <p:cNvSpPr txBox="1"/>
          <p:nvPr/>
        </p:nvSpPr>
        <p:spPr>
          <a:xfrm>
            <a:off x="5723279" y="2228754"/>
            <a:ext cx="3979520"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lúa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nhớ</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a:t>
            </a:r>
            <a:r>
              <a:rPr lang="en-US" sz="2400" b="1"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F5B73F03-28F8-4225-BD7D-F2C6887BA05C}"/>
              </a:ext>
            </a:extLst>
          </p:cNvPr>
          <p:cNvSpPr txBox="1"/>
          <p:nvPr/>
        </p:nvSpPr>
        <p:spPr>
          <a:xfrm>
            <a:off x="1659281" y="3874614"/>
            <a:ext cx="3979520"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gà</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Quẩn</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quanh</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đơn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E40DC708-C851-4DF4-88DC-3ED95ABCFBD5}"/>
              </a:ext>
            </a:extLst>
          </p:cNvPr>
          <p:cNvSpPr txBox="1"/>
          <p:nvPr/>
        </p:nvSpPr>
        <p:spPr>
          <a:xfrm>
            <a:off x="5725490" y="3866772"/>
            <a:ext cx="3966820"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Rực</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rỡ</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hạnh</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phúc</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125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295782"/>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402979"/>
            <a:ext cx="4732511" cy="461665"/>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b. </a:t>
            </a:r>
            <a:r>
              <a:rPr lang="en-US" sz="2400" b="1" dirty="0" err="1">
                <a:solidFill>
                  <a:srgbClr val="FF0000"/>
                </a:solidFill>
                <a:latin typeface="Times New Roman" panose="02020603050405020304" pitchFamily="18" charset="0"/>
                <a:cs typeface="Times New Roman" panose="02020603050405020304" pitchFamily="18" charset="0"/>
              </a:rPr>
              <a:t>Thay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FA877868-879F-4E7A-B644-B8B6F246393C}"/>
              </a:ext>
            </a:extLst>
          </p:cNvPr>
          <p:cNvGrpSpPr/>
          <p:nvPr/>
        </p:nvGrpSpPr>
        <p:grpSpPr>
          <a:xfrm>
            <a:off x="-203201" y="2193139"/>
            <a:ext cx="2973439" cy="2289945"/>
            <a:chOff x="88899" y="2282040"/>
            <a:chExt cx="2997201" cy="2276760"/>
          </a:xfrm>
        </p:grpSpPr>
        <p:grpSp>
          <p:nvGrpSpPr>
            <p:cNvPr id="3" name="Group 2">
              <a:extLst>
                <a:ext uri="{FF2B5EF4-FFF2-40B4-BE49-F238E27FC236}">
                  <a16:creationId xmlns="" xmlns:a16="http://schemas.microsoft.com/office/drawing/2014/main" id="{8FCB0A1F-0F26-459D-A373-794E6E14DCC5}"/>
                </a:ext>
              </a:extLst>
            </p:cNvPr>
            <p:cNvGrpSpPr/>
            <p:nvPr/>
          </p:nvGrpSpPr>
          <p:grpSpPr>
            <a:xfrm>
              <a:off x="88899" y="2282040"/>
              <a:ext cx="2997201" cy="2276760"/>
              <a:chOff x="2387599" y="2574140"/>
              <a:chExt cx="2997201" cy="2276760"/>
            </a:xfrm>
          </p:grpSpPr>
          <p:sp>
            <p:nvSpPr>
              <p:cNvPr id="2" name="Oval 1">
                <a:extLst>
                  <a:ext uri="{FF2B5EF4-FFF2-40B4-BE49-F238E27FC236}">
                    <a16:creationId xmlns="" xmlns:a16="http://schemas.microsoft.com/office/drawing/2014/main" id="{C39923E5-30C9-4DAD-8145-96E96CD351AA}"/>
                  </a:ext>
                </a:extLst>
              </p:cNvPr>
              <p:cNvSpPr/>
              <p:nvPr/>
            </p:nvSpPr>
            <p:spPr>
              <a:xfrm>
                <a:off x="3390900" y="2574140"/>
                <a:ext cx="1993900" cy="2099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21D3BA35-2722-472B-A2D8-4E1E0886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599" y="2612257"/>
                <a:ext cx="2238643" cy="2238643"/>
              </a:xfrm>
              <a:prstGeom prst="rect">
                <a:avLst/>
              </a:prstGeom>
            </p:spPr>
          </p:pic>
        </p:grpSp>
        <p:sp>
          <p:nvSpPr>
            <p:cNvPr id="4" name="TextBox 3">
              <a:extLst>
                <a:ext uri="{FF2B5EF4-FFF2-40B4-BE49-F238E27FC236}">
                  <a16:creationId xmlns="" xmlns:a16="http://schemas.microsoft.com/office/drawing/2014/main" id="{F0AF01A6-AC20-4DF6-ABFC-568968CDD050}"/>
                </a:ext>
              </a:extLst>
            </p:cNvPr>
            <p:cNvSpPr txBox="1"/>
            <p:nvPr/>
          </p:nvSpPr>
          <p:spPr>
            <a:xfrm flipH="1">
              <a:off x="1791601" y="2467306"/>
              <a:ext cx="1267244" cy="1744225"/>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cáo</a:t>
              </a:r>
              <a:endParaRPr lang="en-US" sz="3600" dirty="0">
                <a:latin typeface="Times New Roman" panose="02020603050405020304" pitchFamily="18" charset="0"/>
                <a:cs typeface="Times New Roman" panose="02020603050405020304" pitchFamily="18" charset="0"/>
              </a:endParaRPr>
            </a:p>
          </p:txBody>
        </p:sp>
      </p:grpSp>
      <p:cxnSp>
        <p:nvCxnSpPr>
          <p:cNvPr id="17" name="Straight Arrow Connector 16">
            <a:extLst>
              <a:ext uri="{FF2B5EF4-FFF2-40B4-BE49-F238E27FC236}">
                <a16:creationId xmlns="" xmlns:a16="http://schemas.microsoft.com/office/drawing/2014/main" id="{5B108292-D9BB-4E94-9124-847D427ACFF4}"/>
              </a:ext>
            </a:extLst>
          </p:cNvPr>
          <p:cNvCxnSpPr>
            <a:cxnSpLocks/>
          </p:cNvCxnSpPr>
          <p:nvPr/>
        </p:nvCxnSpPr>
        <p:spPr>
          <a:xfrm>
            <a:off x="3048000" y="3175000"/>
            <a:ext cx="31369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710F9F3A-8386-43A2-ACBB-73B4568EB31F}"/>
              </a:ext>
            </a:extLst>
          </p:cNvPr>
          <p:cNvSpPr txBox="1"/>
          <p:nvPr/>
        </p:nvSpPr>
        <p:spPr>
          <a:xfrm flipH="1">
            <a:off x="3020960" y="2356534"/>
            <a:ext cx="2973439"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103F6AC-8FD8-46F3-84BD-822E6B16E8A8}"/>
              </a:ext>
            </a:extLst>
          </p:cNvPr>
          <p:cNvSpPr txBox="1"/>
          <p:nvPr/>
        </p:nvSpPr>
        <p:spPr>
          <a:xfrm flipH="1">
            <a:off x="3111500" y="3350579"/>
            <a:ext cx="2973439"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endParaRPr lang="en-US" sz="2800" dirty="0">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 xmlns:a16="http://schemas.microsoft.com/office/drawing/2014/main" id="{19CD53BC-323B-4FC3-A2A2-2DF22ECAC38C}"/>
              </a:ext>
            </a:extLst>
          </p:cNvPr>
          <p:cNvSpPr/>
          <p:nvPr/>
        </p:nvSpPr>
        <p:spPr>
          <a:xfrm>
            <a:off x="6489700" y="2193139"/>
            <a:ext cx="2973439" cy="2103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 xmlns:a16="http://schemas.microsoft.com/office/drawing/2014/main" id="{F526F9B7-A52A-46CE-97FF-CF1C0DCF560A}"/>
              </a:ext>
            </a:extLst>
          </p:cNvPr>
          <p:cNvCxnSpPr>
            <a:cxnSpLocks/>
          </p:cNvCxnSpPr>
          <p:nvPr/>
        </p:nvCxnSpPr>
        <p:spPr>
          <a:xfrm>
            <a:off x="7976418" y="2963956"/>
            <a:ext cx="0" cy="498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DFF68AD2-D618-4A1E-A2A6-CDC2B83F67FA}"/>
              </a:ext>
            </a:extLst>
          </p:cNvPr>
          <p:cNvSpPr txBox="1"/>
          <p:nvPr/>
        </p:nvSpPr>
        <p:spPr>
          <a:xfrm flipH="1">
            <a:off x="6489699" y="2288906"/>
            <a:ext cx="2973439"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hãi</a:t>
            </a:r>
            <a:endParaRPr lang="en-US"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64514B76-BC08-4A69-A5A8-B567603252A9}"/>
              </a:ext>
            </a:extLst>
          </p:cNvPr>
          <p:cNvSpPr txBox="1"/>
          <p:nvPr/>
        </p:nvSpPr>
        <p:spPr>
          <a:xfrm flipH="1">
            <a:off x="6489698" y="3543851"/>
            <a:ext cx="2973439"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6994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295782"/>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402979"/>
            <a:ext cx="4732511" cy="461665"/>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b. </a:t>
            </a:r>
            <a:r>
              <a:rPr lang="en-US" sz="2400" b="1" dirty="0" err="1">
                <a:solidFill>
                  <a:srgbClr val="FF0000"/>
                </a:solidFill>
                <a:latin typeface="Times New Roman" panose="02020603050405020304" pitchFamily="18" charset="0"/>
                <a:cs typeface="Times New Roman" panose="02020603050405020304" pitchFamily="18" charset="0"/>
              </a:rPr>
              <a:t>Thay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10F9F3A-8386-43A2-ACBB-73B4568EB31F}"/>
              </a:ext>
            </a:extLst>
          </p:cNvPr>
          <p:cNvSpPr txBox="1"/>
          <p:nvPr/>
        </p:nvSpPr>
        <p:spPr>
          <a:xfrm flipH="1">
            <a:off x="485939" y="2365114"/>
            <a:ext cx="5012494"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Nghệ</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thuật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thoại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103F6AC-8FD8-46F3-84BD-822E6B16E8A8}"/>
              </a:ext>
            </a:extLst>
          </p:cNvPr>
          <p:cNvSpPr txBox="1"/>
          <p:nvPr/>
        </p:nvSpPr>
        <p:spPr>
          <a:xfrm flipH="1">
            <a:off x="5361400" y="2339924"/>
            <a:ext cx="2973439"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endParaRPr lang="en-US"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64514B76-BC08-4A69-A5A8-B567603252A9}"/>
              </a:ext>
            </a:extLst>
          </p:cNvPr>
          <p:cNvSpPr txBox="1"/>
          <p:nvPr/>
        </p:nvSpPr>
        <p:spPr>
          <a:xfrm flipH="1">
            <a:off x="4516516" y="1522550"/>
            <a:ext cx="2973439"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endParaRPr lang="en-US"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DFF68AD2-D618-4A1E-A2A6-CDC2B83F67FA}"/>
              </a:ext>
            </a:extLst>
          </p:cNvPr>
          <p:cNvSpPr txBox="1"/>
          <p:nvPr/>
        </p:nvSpPr>
        <p:spPr>
          <a:xfrm flipH="1">
            <a:off x="329519" y="1518885"/>
            <a:ext cx="2973439"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Buồn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hãi</a:t>
            </a:r>
            <a:endParaRPr lang="en-US" sz="2800" dirty="0">
              <a:latin typeface="Times New Roman" panose="02020603050405020304" pitchFamily="18" charset="0"/>
              <a:cs typeface="Times New Roman" panose="02020603050405020304" pitchFamily="18" charset="0"/>
            </a:endParaRPr>
          </a:p>
        </p:txBody>
      </p:sp>
      <p:sp>
        <p:nvSpPr>
          <p:cNvPr id="6" name="Right Arrow 5"/>
          <p:cNvSpPr/>
          <p:nvPr/>
        </p:nvSpPr>
        <p:spPr>
          <a:xfrm>
            <a:off x="3531565" y="1636293"/>
            <a:ext cx="780417" cy="381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3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7" grpId="0"/>
      <p:bldP spid="22"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295782"/>
            <a:ext cx="434366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295533" y="383310"/>
            <a:ext cx="4420846" cy="523220"/>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c/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44" name="直接连接符 2">
            <a:extLst>
              <a:ext uri="{FF2B5EF4-FFF2-40B4-BE49-F238E27FC236}">
                <a16:creationId xmlns="" xmlns:a16="http://schemas.microsoft.com/office/drawing/2014/main" id="{37CBEE5C-83A4-48B8-AC9A-E9A8FA256A45}"/>
              </a:ext>
            </a:extLst>
          </p:cNvPr>
          <p:cNvCxnSpPr>
            <a:cxnSpLocks/>
          </p:cNvCxnSpPr>
          <p:nvPr/>
        </p:nvCxnSpPr>
        <p:spPr>
          <a:xfrm flipH="1">
            <a:off x="750779" y="1730180"/>
            <a:ext cx="1" cy="3460438"/>
          </a:xfrm>
          <a:prstGeom prst="line">
            <a:avLst/>
          </a:prstGeom>
          <a:noFill/>
          <a:ln w="28575" cap="flat" cmpd="sng" algn="ctr">
            <a:solidFill>
              <a:srgbClr val="3F404B"/>
            </a:solidFill>
            <a:prstDash val="sysDot"/>
            <a:miter lim="800000"/>
          </a:ln>
          <a:effectLst/>
        </p:spPr>
      </p:cxnSp>
      <p:grpSp>
        <p:nvGrpSpPr>
          <p:cNvPr id="18" name="Group 17">
            <a:extLst>
              <a:ext uri="{FF2B5EF4-FFF2-40B4-BE49-F238E27FC236}">
                <a16:creationId xmlns="" xmlns:a16="http://schemas.microsoft.com/office/drawing/2014/main" id="{C3AE8342-4F36-4E19-A807-5D7E50280B6C}"/>
              </a:ext>
            </a:extLst>
          </p:cNvPr>
          <p:cNvGrpSpPr/>
          <p:nvPr/>
        </p:nvGrpSpPr>
        <p:grpSpPr>
          <a:xfrm>
            <a:off x="56697" y="1454566"/>
            <a:ext cx="9254407" cy="1213963"/>
            <a:chOff x="298944" y="1975834"/>
            <a:chExt cx="9254407" cy="1213963"/>
          </a:xfrm>
        </p:grpSpPr>
        <p:grpSp>
          <p:nvGrpSpPr>
            <p:cNvPr id="46" name="Group 45">
              <a:extLst>
                <a:ext uri="{FF2B5EF4-FFF2-40B4-BE49-F238E27FC236}">
                  <a16:creationId xmlns="" xmlns:a16="http://schemas.microsoft.com/office/drawing/2014/main" id="{32A5D9F5-6614-437B-A3D4-3009A895A7E6}"/>
                </a:ext>
              </a:extLst>
            </p:cNvPr>
            <p:cNvGrpSpPr/>
            <p:nvPr/>
          </p:nvGrpSpPr>
          <p:grpSpPr>
            <a:xfrm>
              <a:off x="685808" y="2067390"/>
              <a:ext cx="8867543" cy="1033397"/>
              <a:chOff x="685808" y="1830439"/>
              <a:chExt cx="8867543" cy="1033397"/>
            </a:xfrm>
          </p:grpSpPr>
          <p:sp>
            <p:nvSpPr>
              <p:cNvPr id="47" name="Rectangle: Rounded Corners 46">
                <a:extLst>
                  <a:ext uri="{FF2B5EF4-FFF2-40B4-BE49-F238E27FC236}">
                    <a16:creationId xmlns="" xmlns:a16="http://schemas.microsoft.com/office/drawing/2014/main" id="{E91B0306-4B9A-4D01-A626-1E2745DD4128}"/>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9" name="矩形 44">
                <a:extLst>
                  <a:ext uri="{FF2B5EF4-FFF2-40B4-BE49-F238E27FC236}">
                    <a16:creationId xmlns="" xmlns:a16="http://schemas.microsoft.com/office/drawing/2014/main" id="{1FBDACE8-BC9B-4222-8386-44CF3C298110}"/>
                  </a:ext>
                </a:extLst>
              </p:cNvPr>
              <p:cNvSpPr/>
              <p:nvPr/>
            </p:nvSpPr>
            <p:spPr>
              <a:xfrm>
                <a:off x="1436588" y="1962416"/>
                <a:ext cx="8031693" cy="523220"/>
              </a:xfrm>
              <a:prstGeom prst="rect">
                <a:avLst/>
              </a:prstGeom>
            </p:spPr>
            <p:txBody>
              <a:bodyPr wrap="square">
                <a:spAutoFit/>
              </a:bodyPr>
              <a:lstStyle/>
              <a:p>
                <a:pPr algn="just">
                  <a:defRPr/>
                </a:pPr>
                <a:r>
                  <a:rPr lang="en-US" altLang="zh-CN" sz="2800" b="1" dirty="0" err="1">
                    <a:solidFill>
                      <a:srgbClr val="002060"/>
                    </a:solidFill>
                    <a:latin typeface="Times New Roman" panose="02020603050405020304" pitchFamily="18" charset="0"/>
                    <a:cs typeface="Times New Roman" panose="02020603050405020304" pitchFamily="18" charset="0"/>
                  </a:rPr>
                  <a:t>Tình</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làm</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cho</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cuộc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sống</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đẹp</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đẽ</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ấm</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áp</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hơn</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grpSp>
        <p:pic>
          <p:nvPicPr>
            <p:cNvPr id="15" name="Picture 14">
              <a:extLst>
                <a:ext uri="{FF2B5EF4-FFF2-40B4-BE49-F238E27FC236}">
                  <a16:creationId xmlns="" xmlns:a16="http://schemas.microsoft.com/office/drawing/2014/main" id="{23528315-4C1F-4040-9EEF-8E75CECF1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44" y="1975834"/>
              <a:ext cx="1213963" cy="1213963"/>
            </a:xfrm>
            <a:prstGeom prst="rect">
              <a:avLst/>
            </a:prstGeom>
          </p:spPr>
        </p:pic>
      </p:grpSp>
      <p:grpSp>
        <p:nvGrpSpPr>
          <p:cNvPr id="59" name="Group 58">
            <a:extLst>
              <a:ext uri="{FF2B5EF4-FFF2-40B4-BE49-F238E27FC236}">
                <a16:creationId xmlns="" xmlns:a16="http://schemas.microsoft.com/office/drawing/2014/main" id="{36157422-9F64-4682-B0A0-6C0DFFF69500}"/>
              </a:ext>
            </a:extLst>
          </p:cNvPr>
          <p:cNvGrpSpPr/>
          <p:nvPr/>
        </p:nvGrpSpPr>
        <p:grpSpPr>
          <a:xfrm>
            <a:off x="74655" y="2766066"/>
            <a:ext cx="9278447" cy="1213963"/>
            <a:chOff x="274904" y="1995779"/>
            <a:chExt cx="9278447" cy="1213963"/>
          </a:xfrm>
        </p:grpSpPr>
        <p:grpSp>
          <p:nvGrpSpPr>
            <p:cNvPr id="60" name="Group 59">
              <a:extLst>
                <a:ext uri="{FF2B5EF4-FFF2-40B4-BE49-F238E27FC236}">
                  <a16:creationId xmlns="" xmlns:a16="http://schemas.microsoft.com/office/drawing/2014/main" id="{902A5371-F0C0-49D6-829E-83CA0DE0253F}"/>
                </a:ext>
              </a:extLst>
            </p:cNvPr>
            <p:cNvGrpSpPr/>
            <p:nvPr/>
          </p:nvGrpSpPr>
          <p:grpSpPr>
            <a:xfrm>
              <a:off x="685808" y="2067390"/>
              <a:ext cx="8867543" cy="1033397"/>
              <a:chOff x="685808" y="1830439"/>
              <a:chExt cx="8867543" cy="1033397"/>
            </a:xfrm>
          </p:grpSpPr>
          <p:sp>
            <p:nvSpPr>
              <p:cNvPr id="62" name="Rectangle: Rounded Corners 61">
                <a:extLst>
                  <a:ext uri="{FF2B5EF4-FFF2-40B4-BE49-F238E27FC236}">
                    <a16:creationId xmlns="" xmlns:a16="http://schemas.microsoft.com/office/drawing/2014/main" id="{FC6B22D8-D428-4531-A876-A6C1694FE2E5}"/>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3" name="矩形 44">
                <a:extLst>
                  <a:ext uri="{FF2B5EF4-FFF2-40B4-BE49-F238E27FC236}">
                    <a16:creationId xmlns="" xmlns:a16="http://schemas.microsoft.com/office/drawing/2014/main" id="{316BF176-B6F9-4965-B952-8F1C4A4DDC02}"/>
                  </a:ext>
                </a:extLst>
              </p:cNvPr>
              <p:cNvSpPr/>
              <p:nvPr/>
            </p:nvSpPr>
            <p:spPr>
              <a:xfrm>
                <a:off x="1436588" y="1962416"/>
                <a:ext cx="8031693" cy="523220"/>
              </a:xfrm>
              <a:prstGeom prst="rect">
                <a:avLst/>
              </a:prstGeom>
            </p:spPr>
            <p:txBody>
              <a:bodyPr wrap="square">
                <a:spAutoFit/>
              </a:bodyPr>
              <a:lstStyle/>
              <a:p>
                <a:pPr algn="just">
                  <a:defRPr/>
                </a:pPr>
                <a:r>
                  <a:rPr lang="en-US" altLang="zh-CN" sz="2800" b="1" dirty="0" err="1">
                    <a:solidFill>
                      <a:srgbClr val="002060"/>
                    </a:solidFill>
                    <a:latin typeface="Times New Roman" panose="02020603050405020304" pitchFamily="18" charset="0"/>
                    <a:cs typeface="Times New Roman" panose="02020603050405020304" pitchFamily="18" charset="0"/>
                  </a:rPr>
                  <a:t>Tình</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giúp</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cho</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trở</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nên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đặc</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biệt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grpSp>
        <p:pic>
          <p:nvPicPr>
            <p:cNvPr id="61" name="Picture 60">
              <a:extLst>
                <a:ext uri="{FF2B5EF4-FFF2-40B4-BE49-F238E27FC236}">
                  <a16:creationId xmlns="" xmlns:a16="http://schemas.microsoft.com/office/drawing/2014/main" id="{2D722032-C8E5-4DEF-96CB-29924A2BA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04" y="1995779"/>
              <a:ext cx="1213963" cy="1213963"/>
            </a:xfrm>
            <a:prstGeom prst="rect">
              <a:avLst/>
            </a:prstGeom>
          </p:spPr>
        </p:pic>
      </p:grpSp>
      <p:grpSp>
        <p:nvGrpSpPr>
          <p:cNvPr id="64" name="Group 63">
            <a:extLst>
              <a:ext uri="{FF2B5EF4-FFF2-40B4-BE49-F238E27FC236}">
                <a16:creationId xmlns="" xmlns:a16="http://schemas.microsoft.com/office/drawing/2014/main" id="{D6182FB5-09F0-486C-B19F-B89F83CDA12F}"/>
              </a:ext>
            </a:extLst>
          </p:cNvPr>
          <p:cNvGrpSpPr/>
          <p:nvPr/>
        </p:nvGrpSpPr>
        <p:grpSpPr>
          <a:xfrm>
            <a:off x="56697" y="4158808"/>
            <a:ext cx="9296405" cy="1213963"/>
            <a:chOff x="256946" y="1976848"/>
            <a:chExt cx="9296405" cy="1213963"/>
          </a:xfrm>
        </p:grpSpPr>
        <p:grpSp>
          <p:nvGrpSpPr>
            <p:cNvPr id="65" name="Group 64">
              <a:extLst>
                <a:ext uri="{FF2B5EF4-FFF2-40B4-BE49-F238E27FC236}">
                  <a16:creationId xmlns="" xmlns:a16="http://schemas.microsoft.com/office/drawing/2014/main" id="{8F1D6D55-66D1-4A32-9077-5BD17D034895}"/>
                </a:ext>
              </a:extLst>
            </p:cNvPr>
            <p:cNvGrpSpPr/>
            <p:nvPr/>
          </p:nvGrpSpPr>
          <p:grpSpPr>
            <a:xfrm>
              <a:off x="685808" y="2067390"/>
              <a:ext cx="8867543" cy="1033397"/>
              <a:chOff x="685808" y="1830439"/>
              <a:chExt cx="8867543" cy="1033397"/>
            </a:xfrm>
          </p:grpSpPr>
          <p:sp>
            <p:nvSpPr>
              <p:cNvPr id="67" name="Rectangle: Rounded Corners 66">
                <a:extLst>
                  <a:ext uri="{FF2B5EF4-FFF2-40B4-BE49-F238E27FC236}">
                    <a16:creationId xmlns="" xmlns:a16="http://schemas.microsoft.com/office/drawing/2014/main" id="{762BEC33-A953-4DFA-B046-3C15080D875A}"/>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8" name="矩形 44">
                <a:extLst>
                  <a:ext uri="{FF2B5EF4-FFF2-40B4-BE49-F238E27FC236}">
                    <a16:creationId xmlns="" xmlns:a16="http://schemas.microsoft.com/office/drawing/2014/main" id="{ADDC2A28-2BF2-427F-A9EF-30165E32E6DF}"/>
                  </a:ext>
                </a:extLst>
              </p:cNvPr>
              <p:cNvSpPr/>
              <p:nvPr/>
            </p:nvSpPr>
            <p:spPr>
              <a:xfrm>
                <a:off x="1436588" y="1962416"/>
                <a:ext cx="8031693" cy="523220"/>
              </a:xfrm>
              <a:prstGeom prst="rect">
                <a:avLst/>
              </a:prstGeom>
            </p:spPr>
            <p:txBody>
              <a:bodyPr wrap="square">
                <a:spAutoFit/>
              </a:bodyPr>
              <a:lstStyle/>
              <a:p>
                <a:pPr algn="just">
                  <a:defRPr/>
                </a:pPr>
                <a:r>
                  <a:rPr lang="en-US" altLang="zh-CN" sz="2800" b="1" dirty="0" err="1">
                    <a:solidFill>
                      <a:srgbClr val="002060"/>
                    </a:solidFill>
                    <a:latin typeface="Times New Roman" panose="02020603050405020304" pitchFamily="18" charset="0"/>
                    <a:cs typeface="Times New Roman" panose="02020603050405020304" pitchFamily="18" charset="0"/>
                  </a:rPr>
                  <a:t>Tình</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bạn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làm</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cho</a:t>
                </a:r>
                <a:r>
                  <a:rPr lang="en-US" altLang="zh-CN" sz="2800" b="1" dirty="0">
                    <a:solidFill>
                      <a:srgbClr val="002060"/>
                    </a:solidFill>
                    <a:latin typeface="Times New Roman" panose="02020603050405020304" pitchFamily="18" charset="0"/>
                    <a:cs typeface="Times New Roman" panose="02020603050405020304" pitchFamily="18" charset="0"/>
                  </a:rPr>
                  <a:t> con </a:t>
                </a:r>
                <a:r>
                  <a:rPr lang="en-US" altLang="zh-CN" sz="2800" b="1" dirty="0" err="1">
                    <a:solidFill>
                      <a:srgbClr val="002060"/>
                    </a:solidFill>
                    <a:latin typeface="Times New Roman" panose="02020603050405020304" pitchFamily="18" charset="0"/>
                    <a:cs typeface="Times New Roman" panose="02020603050405020304" pitchFamily="18" charset="0"/>
                  </a:rPr>
                  <a:t>người</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hướng</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đến</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điều</a:t>
                </a:r>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err="1">
                    <a:solidFill>
                      <a:srgbClr val="002060"/>
                    </a:solidFill>
                    <a:latin typeface="Times New Roman" panose="02020603050405020304" pitchFamily="18" charset="0"/>
                    <a:cs typeface="Times New Roman" panose="02020603050405020304" pitchFamily="18" charset="0"/>
                  </a:rPr>
                  <a:t>thiện</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grpSp>
        <p:pic>
          <p:nvPicPr>
            <p:cNvPr id="66" name="Picture 65">
              <a:extLst>
                <a:ext uri="{FF2B5EF4-FFF2-40B4-BE49-F238E27FC236}">
                  <a16:creationId xmlns="" xmlns:a16="http://schemas.microsoft.com/office/drawing/2014/main" id="{206A5A86-005B-4A75-9712-3E5682129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46" y="1976848"/>
              <a:ext cx="1213963" cy="1213963"/>
            </a:xfrm>
            <a:prstGeom prst="rect">
              <a:avLst/>
            </a:prstGeom>
          </p:spPr>
        </p:pic>
      </p:grpSp>
    </p:spTree>
    <p:extLst>
      <p:ext uri="{BB962C8B-B14F-4D97-AF65-F5344CB8AC3E}">
        <p14:creationId xmlns:p14="http://schemas.microsoft.com/office/powerpoint/2010/main" val="2497350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ÀNG TỬ BÉ – LE PETIT PRINCE - Comic Media Academy">
            <a:extLst>
              <a:ext uri="{FF2B5EF4-FFF2-40B4-BE49-F238E27FC236}">
                <a16:creationId xmlns="" xmlns:a16="http://schemas.microsoft.com/office/drawing/2014/main" id="{0CBB144C-5D99-47FB-BC9C-AD6CD9990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5488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 xmlns:a16="http://schemas.microsoft.com/office/drawing/2014/main" id="{4B95FE80-CC8F-45DF-ABD5-8AF392D3C729}"/>
              </a:ext>
            </a:extLst>
          </p:cNvPr>
          <p:cNvGrpSpPr/>
          <p:nvPr/>
        </p:nvGrpSpPr>
        <p:grpSpPr>
          <a:xfrm>
            <a:off x="-1" y="4470400"/>
            <a:ext cx="9753601" cy="1016000"/>
            <a:chOff x="1117600" y="2571750"/>
            <a:chExt cx="7636933" cy="889000"/>
          </a:xfrm>
        </p:grpSpPr>
        <p:sp>
          <p:nvSpPr>
            <p:cNvPr id="6" name="Rectangle: Rounded Corners 5">
              <a:extLst>
                <a:ext uri="{FF2B5EF4-FFF2-40B4-BE49-F238E27FC236}">
                  <a16:creationId xmlns="" xmlns:a16="http://schemas.microsoft.com/office/drawing/2014/main" id="{4A2A770C-3E2B-441F-A4E5-32F829B12564}"/>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Rounded Corners 6">
              <a:extLst>
                <a:ext uri="{FF2B5EF4-FFF2-40B4-BE49-F238E27FC236}">
                  <a16:creationId xmlns="" xmlns:a16="http://schemas.microsoft.com/office/drawing/2014/main" id="{C6968E41-717C-4BE4-89FD-42AB0546B99C}"/>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Times New Roman" panose="02020603050405020304" pitchFamily="18" charset="0"/>
                  <a:cs typeface="Times New Roman" panose="02020603050405020304" pitchFamily="18" charset="0"/>
                </a:rPr>
                <a:t>3/ Chia </a:t>
              </a:r>
              <a:r>
                <a:rPr lang="en-US" sz="6600" b="1" dirty="0" err="1">
                  <a:solidFill>
                    <a:srgbClr val="FF0000"/>
                  </a:solidFill>
                  <a:latin typeface="Times New Roman" panose="02020603050405020304" pitchFamily="18" charset="0"/>
                  <a:cs typeface="Times New Roman" panose="02020603050405020304" pitchFamily="18" charset="0"/>
                </a:rPr>
                <a:t>tay</a:t>
              </a:r>
              <a:endParaRPr lang="en-US" sz="6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2228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336" t="10258" r="-2032" b="-6191"/>
          <a:stretch/>
        </p:blipFill>
        <p:spPr>
          <a:xfrm>
            <a:off x="-1008130" y="127003"/>
            <a:ext cx="5884930" cy="6110603"/>
          </a:xfrm>
        </p:spPr>
      </p:pic>
      <p:sp>
        <p:nvSpPr>
          <p:cNvPr id="11" name="TextBox 10">
            <a:extLst>
              <a:ext uri="{FF2B5EF4-FFF2-40B4-BE49-F238E27FC236}">
                <a16:creationId xmlns="" xmlns:a16="http://schemas.microsoft.com/office/drawing/2014/main" id="{40DF736C-48D3-495E-899F-774355781D51}"/>
              </a:ext>
            </a:extLst>
          </p:cNvPr>
          <p:cNvSpPr txBox="1"/>
          <p:nvPr/>
        </p:nvSpPr>
        <p:spPr>
          <a:xfrm>
            <a:off x="5165725" y="1556734"/>
            <a:ext cx="4346575" cy="1745863"/>
          </a:xfrm>
          <a:prstGeom prst="rect">
            <a:avLst/>
          </a:prstGeom>
          <a:noFill/>
        </p:spPr>
        <p:txBody>
          <a:bodyPr wrap="square">
            <a:spAutoFit/>
          </a:bodyPr>
          <a:lstStyle/>
          <a:p>
            <a:pPr algn="ctr">
              <a:lnSpc>
                <a:spcPct val="115000"/>
              </a:lnSpc>
              <a:spcAft>
                <a:spcPts val="10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thầm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PHT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4</a:t>
            </a:r>
          </a:p>
        </p:txBody>
      </p:sp>
    </p:spTree>
    <p:extLst>
      <p:ext uri="{BB962C8B-B14F-4D97-AF65-F5344CB8AC3E}">
        <p14:creationId xmlns:p14="http://schemas.microsoft.com/office/powerpoint/2010/main" val="7916717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3" name="Picture 5"/>
          <p:cNvPicPr>
            <a:picLocks noChangeAspect="1"/>
          </p:cNvPicPr>
          <p:nvPr/>
        </p:nvPicPr>
        <p:blipFill>
          <a:blip r:embed="rId2"/>
          <a:srcRect/>
          <a:stretch>
            <a:fillRect/>
          </a:stretch>
        </p:blipFill>
        <p:spPr bwMode="auto">
          <a:xfrm>
            <a:off x="189113" y="208280"/>
            <a:ext cx="2829560" cy="2555240"/>
          </a:xfrm>
          <a:prstGeom prst="rect">
            <a:avLst/>
          </a:prstGeom>
          <a:ln w="88900" cap="sq" cmpd="thickThin">
            <a:solidFill>
              <a:srgbClr val="000000"/>
            </a:solidFill>
            <a:prstDash val="solid"/>
            <a:miter lim="800000"/>
          </a:ln>
          <a:effectLst>
            <a:innerShdw blurRad="76200">
              <a:srgbClr val="000000"/>
            </a:innerShdw>
          </a:effectLst>
        </p:spPr>
      </p:pic>
      <p:pic>
        <p:nvPicPr>
          <p:cNvPr id="433154" name="Picture 8"/>
          <p:cNvPicPr>
            <a:picLocks noChangeAspect="1"/>
          </p:cNvPicPr>
          <p:nvPr/>
        </p:nvPicPr>
        <p:blipFill>
          <a:blip r:embed="rId3"/>
          <a:srcRect/>
          <a:stretch>
            <a:fillRect/>
          </a:stretch>
        </p:blipFill>
        <p:spPr bwMode="auto">
          <a:xfrm>
            <a:off x="3334442" y="208280"/>
            <a:ext cx="2875280" cy="2555240"/>
          </a:xfrm>
          <a:prstGeom prst="rect">
            <a:avLst/>
          </a:prstGeom>
          <a:ln w="88900" cap="sq" cmpd="thickThin">
            <a:solidFill>
              <a:srgbClr val="000000"/>
            </a:solidFill>
            <a:prstDash val="solid"/>
            <a:miter lim="800000"/>
          </a:ln>
          <a:effectLst>
            <a:innerShdw blurRad="76200">
              <a:srgbClr val="000000"/>
            </a:innerShdw>
          </a:effectLst>
        </p:spPr>
      </p:pic>
      <p:pic>
        <p:nvPicPr>
          <p:cNvPr id="433155" name="Picture 9"/>
          <p:cNvPicPr>
            <a:picLocks noChangeAspect="1"/>
          </p:cNvPicPr>
          <p:nvPr/>
        </p:nvPicPr>
        <p:blipFill>
          <a:blip r:embed="rId4"/>
          <a:srcRect/>
          <a:stretch>
            <a:fillRect/>
          </a:stretch>
        </p:blipFill>
        <p:spPr bwMode="auto">
          <a:xfrm>
            <a:off x="6515100" y="208280"/>
            <a:ext cx="2983230" cy="2555240"/>
          </a:xfrm>
          <a:prstGeom prst="rect">
            <a:avLst/>
          </a:prstGeom>
          <a:ln w="88900" cap="sq" cmpd="thickThin">
            <a:solidFill>
              <a:srgbClr val="000000"/>
            </a:solidFill>
            <a:prstDash val="solid"/>
            <a:miter lim="800000"/>
          </a:ln>
          <a:effectLst>
            <a:innerShdw blurRad="76200">
              <a:srgbClr val="000000"/>
            </a:innerShdw>
          </a:effectLst>
        </p:spPr>
      </p:pic>
      <p:pic>
        <p:nvPicPr>
          <p:cNvPr id="433156" name="Picture 10"/>
          <p:cNvPicPr>
            <a:picLocks noChangeAspect="1"/>
          </p:cNvPicPr>
          <p:nvPr/>
        </p:nvPicPr>
        <p:blipFill>
          <a:blip r:embed="rId5"/>
          <a:srcRect/>
          <a:stretch>
            <a:fillRect/>
          </a:stretch>
        </p:blipFill>
        <p:spPr bwMode="auto">
          <a:xfrm>
            <a:off x="3344833" y="3025140"/>
            <a:ext cx="2875280" cy="2235200"/>
          </a:xfrm>
          <a:prstGeom prst="rect">
            <a:avLst/>
          </a:prstGeom>
          <a:ln w="88900" cap="sq" cmpd="thickThin">
            <a:solidFill>
              <a:srgbClr val="000000"/>
            </a:solidFill>
            <a:prstDash val="solid"/>
            <a:miter lim="800000"/>
          </a:ln>
          <a:effectLst>
            <a:innerShdw blurRad="76200">
              <a:srgbClr val="000000"/>
            </a:innerShdw>
          </a:effectLst>
        </p:spPr>
      </p:pic>
      <p:pic>
        <p:nvPicPr>
          <p:cNvPr id="433157" name="Picture 11"/>
          <p:cNvPicPr>
            <a:picLocks noChangeAspect="1"/>
          </p:cNvPicPr>
          <p:nvPr/>
        </p:nvPicPr>
        <p:blipFill>
          <a:blip r:embed="rId6"/>
          <a:srcRect/>
          <a:stretch>
            <a:fillRect/>
          </a:stretch>
        </p:blipFill>
        <p:spPr bwMode="auto">
          <a:xfrm>
            <a:off x="220286" y="3021330"/>
            <a:ext cx="2829560" cy="2239010"/>
          </a:xfrm>
          <a:prstGeom prst="rect">
            <a:avLst/>
          </a:prstGeom>
          <a:ln w="88900" cap="sq" cmpd="thickThin">
            <a:solidFill>
              <a:srgbClr val="000000"/>
            </a:solidFill>
            <a:prstDash val="solid"/>
            <a:miter lim="800000"/>
          </a:ln>
          <a:effectLst>
            <a:innerShdw blurRad="76200">
              <a:srgbClr val="000000"/>
            </a:innerShdw>
          </a:effectLst>
        </p:spPr>
      </p:pic>
      <p:pic>
        <p:nvPicPr>
          <p:cNvPr id="433158" name="Picture 12"/>
          <p:cNvPicPr>
            <a:picLocks noChangeAspect="1"/>
          </p:cNvPicPr>
          <p:nvPr/>
        </p:nvPicPr>
        <p:blipFill>
          <a:blip r:embed="rId7"/>
          <a:srcRect/>
          <a:stretch>
            <a:fillRect/>
          </a:stretch>
        </p:blipFill>
        <p:spPr bwMode="auto">
          <a:xfrm>
            <a:off x="6515101" y="3021330"/>
            <a:ext cx="2983230" cy="22390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5056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pic>
        <p:nvPicPr>
          <p:cNvPr id="8196" name="Picture 4" descr="Tranh tô màu trái cây nhiều màu sắc giúp bé nhận biết các loại trái cây">
            <a:extLst>
              <a:ext uri="{FF2B5EF4-FFF2-40B4-BE49-F238E27FC236}">
                <a16:creationId xmlns=""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xúc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gì</a:t>
            </a:r>
            <a:r>
              <a:rPr lang="en-US" sz="1600" b="1" dirty="0">
                <a:solidFill>
                  <a:srgbClr val="FF0000"/>
                </a:solidFill>
                <a:latin typeface="Times New Roman" panose="02020603050405020304" pitchFamily="18" charset="0"/>
                <a:cs typeface="Times New Roman" panose="02020603050405020304" pitchFamily="18" charset="0"/>
              </a:rPr>
              <a:t>?</a:t>
            </a:r>
          </a:p>
        </p:txBody>
      </p:sp>
      <p:pic>
        <p:nvPicPr>
          <p:cNvPr id="7" name="Picture 4" descr="Tranh tô màu trái cây nhiều màu sắc giúp bé nhận biết các loại trái cây">
            <a:extLst>
              <a:ext uri="{FF2B5EF4-FFF2-40B4-BE49-F238E27FC236}">
                <a16:creationId xmlns=""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2.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hối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tiếc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việc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kết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bạn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với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không</a:t>
            </a:r>
            <a:r>
              <a:rPr lang="en-US" sz="16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3.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HTB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nói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để</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cho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nhớ</a:t>
            </a:r>
            <a:r>
              <a:rPr lang="en-US" sz="1600" b="1" dirty="0">
                <a:solidFill>
                  <a:srgbClr val="FF0000"/>
                </a:solidFill>
                <a:latin typeface="Times New Roman" panose="02020603050405020304" pitchFamily="18" charset="0"/>
                <a:cs typeface="Times New Roman" panose="02020603050405020304" pitchFamily="18" charset="0"/>
              </a:rPr>
              <a:t>”</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53428526-2C6A-4B59-9E93-471D74EAA8E1}"/>
              </a:ext>
            </a:extLst>
          </p:cNvPr>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4/ </a:t>
            </a:r>
            <a:r>
              <a:rPr lang="en-US" sz="1600" b="1" dirty="0" err="1">
                <a:solidFill>
                  <a:srgbClr val="FF0000"/>
                </a:solidFill>
                <a:latin typeface="Times New Roman" panose="02020603050405020304" pitchFamily="18" charset="0"/>
                <a:cs typeface="Times New Roman" panose="02020603050405020304" pitchFamily="18" charset="0"/>
              </a:rPr>
              <a:t>Nêu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nhận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em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1 </a:t>
            </a:r>
            <a:r>
              <a:rPr lang="en-US" sz="1600" b="1" dirty="0" err="1">
                <a:solidFill>
                  <a:srgbClr val="FF0000"/>
                </a:solidFill>
                <a:latin typeface="Times New Roman" panose="02020603050405020304" pitchFamily="18" charset="0"/>
                <a:cs typeface="Times New Roman" panose="02020603050405020304" pitchFamily="18" charset="0"/>
              </a:rPr>
              <a:t>trong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những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HTB</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 xmlns:a16="http://schemas.microsoft.com/office/drawing/2014/main" id="{4800C558-0452-4470-9467-E996BD28B200}"/>
              </a:ext>
            </a:extLst>
          </p:cNvPr>
          <p:cNvSpPr/>
          <p:nvPr/>
        </p:nvSpPr>
        <p:spPr>
          <a:xfrm>
            <a:off x="5106443"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 xmlns:a16="http://schemas.microsoft.com/office/drawing/2014/main" id="{4611E988-27DF-4AA3-9261-A85997B906AB}"/>
              </a:ext>
            </a:extLst>
          </p:cNvPr>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95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chemeClr val="tx1"/>
                </a:solidFill>
                <a:latin typeface="Times New Roman" panose="02020603050405020304" pitchFamily="18" charset="0"/>
                <a:cs typeface="Times New Roman" panose="02020603050405020304" pitchFamily="18" charset="0"/>
              </a:rPr>
              <a:t>Buồn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xúc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động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lưu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luyến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không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muốn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rời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xa</a:t>
            </a:r>
            <a:r>
              <a:rPr lang="en-US" sz="2000" b="1" dirty="0">
                <a:solidFill>
                  <a:schemeClr val="tx1"/>
                </a:solidFill>
                <a:latin typeface="Times New Roman" panose="02020603050405020304" pitchFamily="18" charset="0"/>
                <a:cs typeface="Times New Roman" panose="02020603050405020304" pitchFamily="18" charset="0"/>
              </a:rPr>
              <a:t> HTB: </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khóc</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mất</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8196" name="Picture 4" descr="Tranh tô màu trái cây nhiều màu sắc giúp bé nhận biết các loại trái cây">
            <a:extLst>
              <a:ext uri="{FF2B5EF4-FFF2-40B4-BE49-F238E27FC236}">
                <a16:creationId xmlns=""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xúc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gì</a:t>
            </a:r>
            <a:r>
              <a:rPr lang="en-US" sz="1600" b="1" dirty="0">
                <a:solidFill>
                  <a:srgbClr val="FF0000"/>
                </a:solidFill>
                <a:latin typeface="Times New Roman" panose="02020603050405020304" pitchFamily="18" charset="0"/>
                <a:cs typeface="Times New Roman" panose="02020603050405020304" pitchFamily="18" charset="0"/>
              </a:rPr>
              <a:t>?</a:t>
            </a:r>
          </a:p>
        </p:txBody>
      </p:sp>
      <p:pic>
        <p:nvPicPr>
          <p:cNvPr id="7" name="Picture 4" descr="Tranh tô màu trái cây nhiều màu sắc giúp bé nhận biết các loại trái cây">
            <a:extLst>
              <a:ext uri="{FF2B5EF4-FFF2-40B4-BE49-F238E27FC236}">
                <a16:creationId xmlns=""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2.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hối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tiếc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việc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kết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bạn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với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không</a:t>
            </a:r>
            <a:r>
              <a:rPr lang="en-US" sz="16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3.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HTB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nói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để</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cho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nhớ</a:t>
            </a:r>
            <a:r>
              <a:rPr lang="en-US" sz="1600" b="1" dirty="0">
                <a:solidFill>
                  <a:srgbClr val="FF0000"/>
                </a:solidFill>
                <a:latin typeface="Times New Roman" panose="02020603050405020304" pitchFamily="18" charset="0"/>
                <a:cs typeface="Times New Roman" panose="02020603050405020304" pitchFamily="18" charset="0"/>
              </a:rPr>
              <a:t>”</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53428526-2C6A-4B59-9E93-471D74EAA8E1}"/>
              </a:ext>
            </a:extLst>
          </p:cNvPr>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4/ </a:t>
            </a:r>
            <a:r>
              <a:rPr lang="en-US" sz="1600" b="1" dirty="0" err="1">
                <a:solidFill>
                  <a:srgbClr val="FF0000"/>
                </a:solidFill>
                <a:latin typeface="Times New Roman" panose="02020603050405020304" pitchFamily="18" charset="0"/>
                <a:cs typeface="Times New Roman" panose="02020603050405020304" pitchFamily="18" charset="0"/>
              </a:rPr>
              <a:t>Nêu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nhận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em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1 </a:t>
            </a:r>
            <a:r>
              <a:rPr lang="en-US" sz="1600" b="1" dirty="0" err="1">
                <a:solidFill>
                  <a:srgbClr val="FF0000"/>
                </a:solidFill>
                <a:latin typeface="Times New Roman" panose="02020603050405020304" pitchFamily="18" charset="0"/>
                <a:cs typeface="Times New Roman" panose="02020603050405020304" pitchFamily="18" charset="0"/>
              </a:rPr>
              <a:t>trong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những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HTB</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Cáo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không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tiếc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bạn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với</a:t>
            </a:r>
            <a:r>
              <a:rPr lang="en-US" sz="2000" b="1" dirty="0">
                <a:solidFill>
                  <a:schemeClr val="tx1"/>
                </a:solidFill>
                <a:latin typeface="Times New Roman" panose="02020603050405020304" pitchFamily="18" charset="0"/>
                <a:cs typeface="Times New Roman" panose="02020603050405020304" pitchFamily="18" charset="0"/>
              </a:rPr>
              <a:t> HTB </a:t>
            </a:r>
            <a:r>
              <a:rPr lang="en-US" sz="2000" b="1" dirty="0" err="1">
                <a:solidFill>
                  <a:schemeClr val="tx1"/>
                </a:solidFill>
                <a:latin typeface="Times New Roman" panose="02020603050405020304" pitchFamily="18" charset="0"/>
                <a:cs typeface="Times New Roman" panose="02020603050405020304" pitchFamily="18" charset="0"/>
              </a:rPr>
              <a:t>vì</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còn</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có</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lúa</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mì</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(HTB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vẫn</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lòng</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cáo</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 xmlns:a16="http://schemas.microsoft.com/office/drawing/2014/main" id="{4800C558-0452-4470-9467-E996BD28B200}"/>
              </a:ext>
            </a:extLst>
          </p:cNvPr>
          <p:cNvSpPr/>
          <p:nvPr/>
        </p:nvSpPr>
        <p:spPr>
          <a:xfrm>
            <a:off x="5106443" y="2483768"/>
            <a:ext cx="2047904"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Times New Roman" panose="02020603050405020304" pitchFamily="18" charset="0"/>
                <a:cs typeface="Times New Roman" panose="02020603050405020304" pitchFamily="18" charset="0"/>
              </a:rPr>
              <a:t>-</a:t>
            </a:r>
            <a:r>
              <a:rPr lang="vi-VN" sz="1600" b="1" dirty="0">
                <a:solidFill>
                  <a:schemeClr val="tx1"/>
                </a:solidFill>
                <a:latin typeface="Times New Roman" panose="02020603050405020304" pitchFamily="18" charset="0"/>
                <a:cs typeface="Times New Roman" panose="02020603050405020304" pitchFamily="18" charset="0"/>
              </a:rPr>
              <a:t> Người ta chỉ thấy rõ với trái tim.</a:t>
            </a:r>
          </a:p>
          <a:p>
            <a:pPr algn="just"/>
            <a:r>
              <a:rPr lang="en-US" sz="1600" b="1" dirty="0">
                <a:solidFill>
                  <a:schemeClr val="tx1"/>
                </a:solidFill>
                <a:latin typeface="Times New Roman" panose="02020603050405020304" pitchFamily="18" charset="0"/>
                <a:cs typeface="Times New Roman" panose="02020603050405020304" pitchFamily="18" charset="0"/>
              </a:rPr>
              <a:t>- </a:t>
            </a:r>
            <a:r>
              <a:rPr lang="vi-VN" sz="1600" b="1" dirty="0">
                <a:solidFill>
                  <a:schemeClr val="tx1"/>
                </a:solidFill>
                <a:latin typeface="Times New Roman" panose="02020603050405020304" pitchFamily="18" charset="0"/>
                <a:cs typeface="Times New Roman" panose="02020603050405020304" pitchFamily="18" charset="0"/>
              </a:rPr>
              <a:t>Điều cốt lõi vô hình trong mắt trần</a:t>
            </a:r>
            <a:endParaRPr lang="en-US" sz="1600" b="1" dirty="0">
              <a:solidFill>
                <a:schemeClr val="tx1"/>
              </a:solidFill>
              <a:latin typeface="Times New Roman" panose="02020603050405020304" pitchFamily="18" charset="0"/>
              <a:cs typeface="Times New Roman" panose="02020603050405020304" pitchFamily="18" charset="0"/>
            </a:endParaRPr>
          </a:p>
          <a:p>
            <a:pPr algn="just"/>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Chính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thời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gian</a:t>
            </a:r>
            <a:r>
              <a:rPr lang="en-US" sz="1600" b="1" dirty="0">
                <a:solidFill>
                  <a:schemeClr val="tx1"/>
                </a:solidFill>
                <a:latin typeface="Times New Roman" panose="02020603050405020304" pitchFamily="18" charset="0"/>
                <a:cs typeface="Times New Roman" panose="02020603050405020304" pitchFamily="18" charset="0"/>
              </a:rPr>
              <a:t> ... </a:t>
            </a:r>
            <a:r>
              <a:rPr lang="en-US" sz="1600" b="1" dirty="0" err="1">
                <a:solidFill>
                  <a:schemeClr val="tx1"/>
                </a:solidFill>
                <a:latin typeface="Times New Roman" panose="02020603050405020304" pitchFamily="18" charset="0"/>
                <a:cs typeface="Times New Roman" panose="02020603050405020304" pitchFamily="18" charset="0"/>
              </a:rPr>
              <a:t>quan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trọng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đến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thế</a:t>
            </a:r>
            <a:endParaRPr lang="en-US" sz="1600" b="1" dirty="0">
              <a:solidFill>
                <a:schemeClr val="tx1"/>
              </a:solidFill>
              <a:latin typeface="Times New Roman" panose="02020603050405020304" pitchFamily="18" charset="0"/>
              <a:cs typeface="Times New Roman" panose="02020603050405020304" pitchFamily="18" charset="0"/>
            </a:endParaRPr>
          </a:p>
          <a:p>
            <a:pPr algn="just"/>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Bạn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có</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trách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nhiệm</a:t>
            </a:r>
            <a:r>
              <a:rPr lang="en-US" sz="1600" b="1" dirty="0">
                <a:solidFill>
                  <a:schemeClr val="tx1"/>
                </a:solidFill>
                <a:latin typeface="Times New Roman" panose="02020603050405020304" pitchFamily="18" charset="0"/>
                <a:cs typeface="Times New Roman" panose="02020603050405020304" pitchFamily="18" charset="0"/>
              </a:rPr>
              <a:t> ... </a:t>
            </a:r>
            <a:r>
              <a:rPr lang="en-US" sz="1600" b="1" dirty="0" err="1">
                <a:solidFill>
                  <a:schemeClr val="tx1"/>
                </a:solidFill>
                <a:latin typeface="Times New Roman" panose="02020603050405020304" pitchFamily="18" charset="0"/>
                <a:cs typeface="Times New Roman" panose="02020603050405020304" pitchFamily="18" charset="0"/>
              </a:rPr>
              <a:t>bông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hồng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bạn</a:t>
            </a:r>
            <a:r>
              <a:rPr lang="en-US" sz="1600" b="1" dirty="0">
                <a:solidFill>
                  <a:schemeClr val="tx1"/>
                </a:solidFill>
                <a:latin typeface="Times New Roman" panose="02020603050405020304" pitchFamily="18" charset="0"/>
                <a:cs typeface="Times New Roman" panose="02020603050405020304" pitchFamily="18" charset="0"/>
              </a:rPr>
              <a:t> …</a:t>
            </a:r>
          </a:p>
        </p:txBody>
      </p:sp>
      <p:sp>
        <p:nvSpPr>
          <p:cNvPr id="15" name="Rectangle: Rounded Corners 14">
            <a:extLst>
              <a:ext uri="{FF2B5EF4-FFF2-40B4-BE49-F238E27FC236}">
                <a16:creationId xmlns="" xmlns:a16="http://schemas.microsoft.com/office/drawing/2014/main" id="{4611E988-27DF-4AA3-9261-A85997B906AB}"/>
              </a:ext>
            </a:extLst>
          </p:cNvPr>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Times New Roman" panose="02020603050405020304" pitchFamily="18" charset="0"/>
                <a:cs typeface="Times New Roman" panose="02020603050405020304" pitchFamily="18" charset="0"/>
              </a:rPr>
              <a:t>VD: </a:t>
            </a:r>
          </a:p>
          <a:p>
            <a:pPr algn="just"/>
            <a:r>
              <a:rPr lang="en-US" sz="1600" b="1" dirty="0">
                <a:solidFill>
                  <a:schemeClr val="tx1"/>
                </a:solidFill>
                <a:latin typeface="Times New Roman" panose="02020603050405020304" pitchFamily="18" charset="0"/>
                <a:cs typeface="Times New Roman" panose="02020603050405020304" pitchFamily="18" charset="0"/>
              </a:rPr>
              <a:t>- </a:t>
            </a:r>
            <a:r>
              <a:rPr lang="vi-VN" sz="1600" b="1" dirty="0">
                <a:solidFill>
                  <a:schemeClr val="tx1"/>
                </a:solidFill>
                <a:latin typeface="Times New Roman" panose="02020603050405020304" pitchFamily="18" charset="0"/>
                <a:cs typeface="Times New Roman" panose="02020603050405020304" pitchFamily="18" charset="0"/>
              </a:rPr>
              <a:t>Người ta chỉ thấy rõ với trái tim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Cần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phải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biết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nhìn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nhận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đánh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giá</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mọi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thứ</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bằng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tình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yêu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thương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và</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sự</a:t>
            </a:r>
            <a:r>
              <a:rPr lang="en-US" sz="1600" b="1" dirty="0">
                <a:solidFill>
                  <a:schemeClr val="tx1"/>
                </a:solidFill>
                <a:latin typeface="Times New Roman" panose="02020603050405020304" pitchFamily="18" charset="0"/>
                <a:cs typeface="Times New Roman" panose="02020603050405020304" pitchFamily="18" charset="0"/>
              </a:rPr>
              <a:t> tin </a:t>
            </a:r>
            <a:r>
              <a:rPr lang="en-US" sz="1600" b="1" dirty="0" err="1">
                <a:solidFill>
                  <a:schemeClr val="tx1"/>
                </a:solidFill>
                <a:latin typeface="Times New Roman" panose="02020603050405020304" pitchFamily="18" charset="0"/>
                <a:cs typeface="Times New Roman" panose="02020603050405020304" pitchFamily="18" charset="0"/>
              </a:rPr>
              <a:t>tưởng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thấu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hiểu</a:t>
            </a:r>
            <a:endParaRPr lang="en-US" sz="1600" b="1" dirty="0">
              <a:solidFill>
                <a:schemeClr val="tx1"/>
              </a:solidFill>
              <a:latin typeface="Times New Roman" panose="02020603050405020304" pitchFamily="18" charset="0"/>
              <a:cs typeface="Times New Roman" panose="02020603050405020304" pitchFamily="18" charset="0"/>
            </a:endParaRPr>
          </a:p>
          <a:p>
            <a:pPr algn="just"/>
            <a:r>
              <a:rPr lang="en-US" sz="1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45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p:bldP spid="12" grpId="0"/>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6F9362AC-DA1B-4615-8A5F-A7EB656E0B2F}"/>
              </a:ext>
            </a:extLst>
          </p:cNvPr>
          <p:cNvGrpSpPr/>
          <p:nvPr/>
        </p:nvGrpSpPr>
        <p:grpSpPr>
          <a:xfrm>
            <a:off x="0" y="-1"/>
            <a:ext cx="6400801" cy="5486401"/>
            <a:chOff x="1434163" y="0"/>
            <a:chExt cx="6400801" cy="5486401"/>
          </a:xfrm>
        </p:grpSpPr>
        <p:pic>
          <p:nvPicPr>
            <p:cNvPr id="4" name="Picture 2" descr="Bài Học Lớn Từ Hoàng Tử Bé: Tìm (Lại) Sự Sáng Tạo Tuổi Thơ - YBOX">
              <a:extLst>
                <a:ext uri="{FF2B5EF4-FFF2-40B4-BE49-F238E27FC236}">
                  <a16:creationId xmlns="" xmlns:a16="http://schemas.microsoft.com/office/drawing/2014/main" id="{A8835FB6-E792-4186-884D-CF5BFBC36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80" t="-87" r="12694" b="-1"/>
            <a:stretch/>
          </p:blipFill>
          <p:spPr bwMode="auto">
            <a:xfrm>
              <a:off x="1434163" y="1"/>
              <a:ext cx="6400801"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8C8521ED-14AC-4892-BB8E-D432406E1337}"/>
                </a:ext>
              </a:extLst>
            </p:cNvPr>
            <p:cNvSpPr/>
            <p:nvPr/>
          </p:nvSpPr>
          <p:spPr>
            <a:xfrm>
              <a:off x="1444992" y="0"/>
              <a:ext cx="6389971" cy="1973179"/>
            </a:xfrm>
            <a:prstGeom prst="rect">
              <a:avLst/>
            </a:prstGeom>
            <a:solidFill>
              <a:srgbClr val="FBF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BE105591-A0E3-4508-9DD9-56981411778A}"/>
                </a:ext>
              </a:extLst>
            </p:cNvPr>
            <p:cNvSpPr txBox="1"/>
            <p:nvPr/>
          </p:nvSpPr>
          <p:spPr>
            <a:xfrm>
              <a:off x="1506898" y="228792"/>
              <a:ext cx="622415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indent="-171450" algn="just">
                <a:buFontTx/>
                <a:buChar char="-"/>
              </a:pP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a:t>
              </a:r>
            </a:p>
            <a:p>
              <a:pPr marL="171450" indent="-171450" algn="just">
                <a:buFontTx/>
                <a:buChar cha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t>
              </a:r>
              <a:r>
                <a:rPr lang="en-US" sz="3200" dirty="0">
                  <a:latin typeface="Times New Roman" panose="02020603050405020304" pitchFamily="18" charset="0"/>
                  <a:cs typeface="Times New Roman" panose="02020603050405020304" pitchFamily="18" charset="0"/>
                </a:rPr>
                <a:t> - con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a:t>
              </a:r>
              <a:endParaRPr lang="en-US" sz="3200"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DF6150C7-6F33-4142-BC88-478643ACFB07}"/>
              </a:ext>
            </a:extLst>
          </p:cNvPr>
          <p:cNvGrpSpPr/>
          <p:nvPr/>
        </p:nvGrpSpPr>
        <p:grpSpPr>
          <a:xfrm>
            <a:off x="6663632" y="267676"/>
            <a:ext cx="2192709" cy="1657877"/>
            <a:chOff x="374315" y="2789994"/>
            <a:chExt cx="2210232" cy="1648331"/>
          </a:xfrm>
        </p:grpSpPr>
        <p:grpSp>
          <p:nvGrpSpPr>
            <p:cNvPr id="11" name="Group 10">
              <a:extLst>
                <a:ext uri="{FF2B5EF4-FFF2-40B4-BE49-F238E27FC236}">
                  <a16:creationId xmlns="" xmlns:a16="http://schemas.microsoft.com/office/drawing/2014/main" id="{7A24CDAE-333F-4F0B-986F-677590BB149D}"/>
                </a:ext>
              </a:extLst>
            </p:cNvPr>
            <p:cNvGrpSpPr/>
            <p:nvPr/>
          </p:nvGrpSpPr>
          <p:grpSpPr>
            <a:xfrm>
              <a:off x="374315" y="2789994"/>
              <a:ext cx="2180018" cy="1648331"/>
              <a:chOff x="2673015" y="3082094"/>
              <a:chExt cx="2180018" cy="1648331"/>
            </a:xfrm>
          </p:grpSpPr>
          <p:sp>
            <p:nvSpPr>
              <p:cNvPr id="13" name="Oval 12">
                <a:extLst>
                  <a:ext uri="{FF2B5EF4-FFF2-40B4-BE49-F238E27FC236}">
                    <a16:creationId xmlns="" xmlns:a16="http://schemas.microsoft.com/office/drawing/2014/main" id="{EAB0219E-30EC-463A-B770-162952BA85B5}"/>
                  </a:ext>
                </a:extLst>
              </p:cNvPr>
              <p:cNvSpPr/>
              <p:nvPr/>
            </p:nvSpPr>
            <p:spPr>
              <a:xfrm>
                <a:off x="3390900" y="3121034"/>
                <a:ext cx="1462133" cy="1445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 xmlns:a16="http://schemas.microsoft.com/office/drawing/2014/main" id="{BB22B5A7-DB97-437B-BCDD-900F5C777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015" y="3082094"/>
                <a:ext cx="1648332" cy="1648331"/>
              </a:xfrm>
              <a:prstGeom prst="rect">
                <a:avLst/>
              </a:prstGeom>
            </p:spPr>
          </p:pic>
        </p:grpSp>
        <p:sp>
          <p:nvSpPr>
            <p:cNvPr id="12" name="TextBox 11">
              <a:extLst>
                <a:ext uri="{FF2B5EF4-FFF2-40B4-BE49-F238E27FC236}">
                  <a16:creationId xmlns="" xmlns:a16="http://schemas.microsoft.com/office/drawing/2014/main" id="{9FCC38E7-01CE-418D-840D-64447FC10F2C}"/>
                </a:ext>
              </a:extLst>
            </p:cNvPr>
            <p:cNvSpPr txBox="1"/>
            <p:nvPr/>
          </p:nvSpPr>
          <p:spPr>
            <a:xfrm flipH="1">
              <a:off x="1512666" y="3257117"/>
              <a:ext cx="1071881" cy="642610"/>
            </a:xfrm>
            <a:prstGeom prst="rect">
              <a:avLst/>
            </a:prstGeom>
            <a:noFill/>
          </p:spPr>
          <p:txBody>
            <a:bodyPr wrap="square" rtlCol="0">
              <a:spAutoFit/>
            </a:bodyPr>
            <a:lstStyle/>
            <a:p>
              <a:pPr algn="ctr"/>
              <a:r>
                <a:rPr lang="en-US" sz="3600" dirty="0" err="1">
                  <a:latin typeface="#9Slide05 SVNCookie" panose="020B0606040200020203" pitchFamily="34" charset="0"/>
                </a:rPr>
                <a:t>Cáo</a:t>
              </a:r>
              <a:endParaRPr lang="en-US" sz="3600" dirty="0">
                <a:latin typeface="#9Slide05 SVNCookie" panose="020B0606040200020203" pitchFamily="34" charset="0"/>
              </a:endParaRPr>
            </a:p>
          </p:txBody>
        </p:sp>
      </p:grpSp>
      <p:cxnSp>
        <p:nvCxnSpPr>
          <p:cNvPr id="15" name="Straight Arrow Connector 14">
            <a:extLst>
              <a:ext uri="{FF2B5EF4-FFF2-40B4-BE49-F238E27FC236}">
                <a16:creationId xmlns="" xmlns:a16="http://schemas.microsoft.com/office/drawing/2014/main" id="{AA09FA91-14ED-47B3-8EF9-EE4414755EE2}"/>
              </a:ext>
            </a:extLst>
          </p:cNvPr>
          <p:cNvCxnSpPr>
            <a:cxnSpLocks/>
          </p:cNvCxnSpPr>
          <p:nvPr/>
        </p:nvCxnSpPr>
        <p:spPr>
          <a:xfrm>
            <a:off x="8111691" y="1983117"/>
            <a:ext cx="0" cy="6364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 xmlns:a16="http://schemas.microsoft.com/office/drawing/2014/main" id="{68F89D7F-7D48-4B8D-9B5D-8317633CEB5A}"/>
              </a:ext>
            </a:extLst>
          </p:cNvPr>
          <p:cNvSpPr/>
          <p:nvPr/>
        </p:nvSpPr>
        <p:spPr>
          <a:xfrm>
            <a:off x="6663632" y="2823439"/>
            <a:ext cx="2846127" cy="2356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2060"/>
                </a:solidFill>
                <a:latin typeface="Times New Roman" panose="02020603050405020304" pitchFamily="18" charset="0"/>
                <a:cs typeface="Times New Roman" panose="02020603050405020304" pitchFamily="18" charset="0"/>
              </a:rPr>
              <a:t>Buồn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xúc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luyến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nhưng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với</a:t>
            </a:r>
            <a:r>
              <a:rPr lang="en-US" sz="2400" b="1" dirty="0">
                <a:solidFill>
                  <a:srgbClr val="002060"/>
                </a:solidFill>
                <a:latin typeface="Times New Roman" panose="02020603050405020304" pitchFamily="18" charset="0"/>
                <a:cs typeface="Times New Roman" panose="02020603050405020304" pitchFamily="18" charset="0"/>
              </a:rPr>
              <a:t> HTB</a:t>
            </a:r>
          </a:p>
        </p:txBody>
      </p:sp>
    </p:spTree>
    <p:extLst>
      <p:ext uri="{BB962C8B-B14F-4D97-AF65-F5344CB8AC3E}">
        <p14:creationId xmlns:p14="http://schemas.microsoft.com/office/powerpoint/2010/main" val="4967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4;p39">
            <a:extLst>
              <a:ext uri="{FF2B5EF4-FFF2-40B4-BE49-F238E27FC236}">
                <a16:creationId xmlns="" xmlns:a16="http://schemas.microsoft.com/office/drawing/2014/main" id="{F2D4B936-ACC2-40A3-820D-04C1C5AB42F1}"/>
              </a:ext>
            </a:extLst>
          </p:cNvPr>
          <p:cNvSpPr/>
          <p:nvPr/>
        </p:nvSpPr>
        <p:spPr>
          <a:xfrm>
            <a:off x="248905" y="257001"/>
            <a:ext cx="4287584" cy="1517137"/>
          </a:xfrm>
          <a:prstGeom prst="homePlate">
            <a:avLst>
              <a:gd name="adj" fmla="val 0"/>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ta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trái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tim.</a:t>
            </a:r>
            <a:endParaRPr lang="en-US" sz="2400" b="1" u="sng" dirty="0">
              <a:solidFill>
                <a:srgbClr val="FF0000"/>
              </a:solidFill>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lõi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mắt</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trần</a:t>
            </a:r>
            <a:endParaRPr sz="2400" b="1" u="sng" dirty="0">
              <a:solidFill>
                <a:srgbClr val="FF0000"/>
              </a:solidFill>
              <a:latin typeface="Times New Roman" panose="02020603050405020304" pitchFamily="18" charset="0"/>
              <a:cs typeface="Times New Roman" panose="02020603050405020304" pitchFamily="18" charset="0"/>
            </a:endParaRPr>
          </a:p>
        </p:txBody>
      </p:sp>
      <p:sp>
        <p:nvSpPr>
          <p:cNvPr id="7" name="Google Shape;254;p39">
            <a:extLst>
              <a:ext uri="{FF2B5EF4-FFF2-40B4-BE49-F238E27FC236}">
                <a16:creationId xmlns="" xmlns:a16="http://schemas.microsoft.com/office/drawing/2014/main" id="{A3F9C851-4743-460B-A36D-FBD2086DDC0C}"/>
              </a:ext>
            </a:extLst>
          </p:cNvPr>
          <p:cNvSpPr/>
          <p:nvPr/>
        </p:nvSpPr>
        <p:spPr>
          <a:xfrm>
            <a:off x="248902" y="1991990"/>
            <a:ext cx="4287585" cy="1517137"/>
          </a:xfrm>
          <a:prstGeom prst="homePlate">
            <a:avLst>
              <a:gd name="adj" fmla="val 0"/>
            </a:avLst>
          </a:prstGeom>
          <a:solidFill>
            <a:schemeClr val="accent6">
              <a:lumMod val="20000"/>
              <a:lumOff val="80000"/>
            </a:schemeClr>
          </a:solidFill>
          <a:ln>
            <a:noFill/>
          </a:ln>
        </p:spPr>
        <p:txBody>
          <a:bodyPr spcFirstLastPara="1" wrap="square" lIns="130026" tIns="130026" rIns="130026" bIns="130026" anchor="ctr" anchorCtr="0">
            <a:noAutofit/>
          </a:bodyPr>
          <a:lstStyle/>
          <a:p>
            <a:pPr algn="just"/>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thời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gian</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bỏ</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endParaRPr sz="2400" b="1" dirty="0">
              <a:latin typeface="Times New Roman" panose="02020603050405020304" pitchFamily="18" charset="0"/>
              <a:cs typeface="Times New Roman" panose="02020603050405020304" pitchFamily="18" charset="0"/>
            </a:endParaRPr>
          </a:p>
        </p:txBody>
      </p:sp>
      <p:sp>
        <p:nvSpPr>
          <p:cNvPr id="8" name="Google Shape;254;p39">
            <a:extLst>
              <a:ext uri="{FF2B5EF4-FFF2-40B4-BE49-F238E27FC236}">
                <a16:creationId xmlns="" xmlns:a16="http://schemas.microsoft.com/office/drawing/2014/main" id="{BD33DD4A-6631-4F97-BE11-30774694D45E}"/>
              </a:ext>
            </a:extLst>
          </p:cNvPr>
          <p:cNvSpPr/>
          <p:nvPr/>
        </p:nvSpPr>
        <p:spPr>
          <a:xfrm>
            <a:off x="248904" y="3726980"/>
            <a:ext cx="4287584" cy="1517137"/>
          </a:xfrm>
          <a:prstGeom prst="homePlate">
            <a:avLst>
              <a:gd name="adj" fmla="val 0"/>
            </a:avLst>
          </a:prstGeom>
          <a:solidFill>
            <a:schemeClr val="accent4">
              <a:lumMod val="20000"/>
              <a:lumOff val="80000"/>
            </a:schemeClr>
          </a:solidFill>
          <a:ln>
            <a:noFill/>
          </a:ln>
        </p:spPr>
        <p:txBody>
          <a:bodyPr spcFirstLastPara="1" wrap="square" lIns="130026" tIns="130026" rIns="130026" bIns="130026" anchor="ctr" anchorCtr="0">
            <a:noAutofit/>
          </a:bodyPr>
          <a:lstStyle/>
          <a:p>
            <a:pPr algn="just"/>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trách</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nhiệm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endParaRPr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D02D2B92-4294-4D86-B58A-73098DFB1EE1}"/>
              </a:ext>
            </a:extLst>
          </p:cNvPr>
          <p:cNvSpPr txBox="1"/>
          <p:nvPr/>
        </p:nvSpPr>
        <p:spPr>
          <a:xfrm>
            <a:off x="5969868" y="290424"/>
            <a:ext cx="360992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endParaRPr lang="en-US" sz="2400" b="1"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D7F56D75-07DD-472E-A577-9FA46203A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224084"/>
            <a:ext cx="1294577" cy="1556350"/>
          </a:xfrm>
          <a:prstGeom prst="rect">
            <a:avLst/>
          </a:prstGeom>
        </p:spPr>
      </p:pic>
      <p:sp>
        <p:nvSpPr>
          <p:cNvPr id="17" name="TextBox 16">
            <a:extLst>
              <a:ext uri="{FF2B5EF4-FFF2-40B4-BE49-F238E27FC236}">
                <a16:creationId xmlns="" xmlns:a16="http://schemas.microsoft.com/office/drawing/2014/main" id="{6A80FC32-DD89-4875-A8B9-29C7E699A264}"/>
              </a:ext>
            </a:extLst>
          </p:cNvPr>
          <p:cNvSpPr txBox="1"/>
          <p:nvPr/>
        </p:nvSpPr>
        <p:spPr>
          <a:xfrm>
            <a:off x="5969867" y="2022019"/>
            <a:ext cx="3609923"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endParaRPr lang="en-US" sz="2400"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E24AE672-F89E-4C9B-890B-606E1D311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1861190"/>
            <a:ext cx="1294577" cy="1556350"/>
          </a:xfrm>
          <a:prstGeom prst="rect">
            <a:avLst/>
          </a:prstGeom>
        </p:spPr>
      </p:pic>
      <p:pic>
        <p:nvPicPr>
          <p:cNvPr id="19" name="Picture 18">
            <a:extLst>
              <a:ext uri="{FF2B5EF4-FFF2-40B4-BE49-F238E27FC236}">
                <a16:creationId xmlns="" xmlns:a16="http://schemas.microsoft.com/office/drawing/2014/main" id="{15AA0996-A4A9-4CD7-9D65-9840CFA14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3566031"/>
            <a:ext cx="1294577" cy="1556350"/>
          </a:xfrm>
          <a:prstGeom prst="rect">
            <a:avLst/>
          </a:prstGeom>
        </p:spPr>
      </p:pic>
      <p:sp>
        <p:nvSpPr>
          <p:cNvPr id="20" name="TextBox 19">
            <a:extLst>
              <a:ext uri="{FF2B5EF4-FFF2-40B4-BE49-F238E27FC236}">
                <a16:creationId xmlns="" xmlns:a16="http://schemas.microsoft.com/office/drawing/2014/main" id="{18451C4B-AAF6-4862-BD65-F0B2D38158AD}"/>
              </a:ext>
            </a:extLst>
          </p:cNvPr>
          <p:cNvSpPr txBox="1"/>
          <p:nvPr/>
        </p:nvSpPr>
        <p:spPr>
          <a:xfrm>
            <a:off x="5969867" y="3753614"/>
            <a:ext cx="3609923"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9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P spid="17"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 xmlns:a16="http://schemas.microsoft.com/office/drawing/2014/main" id="{3B74DBE9-2D01-4870-B001-44FF0612A3B5}"/>
              </a:ext>
            </a:extLst>
          </p:cNvPr>
          <p:cNvSpPr txBox="1"/>
          <p:nvPr/>
        </p:nvSpPr>
        <p:spPr>
          <a:xfrm>
            <a:off x="647700" y="1224340"/>
            <a:ext cx="8483599" cy="1569660"/>
          </a:xfrm>
          <a:prstGeom prst="rect">
            <a:avLst/>
          </a:prstGeom>
          <a:noFill/>
        </p:spPr>
        <p:txBody>
          <a:bodyPr wrap="square">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III. </a:t>
            </a:r>
            <a:r>
              <a:rPr lang="en-US" sz="9600" b="1" dirty="0" err="1">
                <a:solidFill>
                  <a:srgbClr val="FF0000"/>
                </a:solidFill>
                <a:latin typeface="Times New Roman" panose="02020603050405020304" pitchFamily="18" charset="0"/>
                <a:cs typeface="Times New Roman" panose="02020603050405020304" pitchFamily="18" charset="0"/>
              </a:rPr>
              <a:t>Tổng</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kết</a:t>
            </a:r>
            <a:endParaRPr lang="en-US"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2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8">
            <a:extLst>
              <a:ext uri="{FF2B5EF4-FFF2-40B4-BE49-F238E27FC236}">
                <a16:creationId xmlns="" xmlns:a16="http://schemas.microsoft.com/office/drawing/2014/main" id="{D4E52E94-F419-4C44-87B3-0804B6E249AA}"/>
              </a:ext>
            </a:extLst>
          </p:cNvPr>
          <p:cNvSpPr/>
          <p:nvPr/>
        </p:nvSpPr>
        <p:spPr bwMode="auto">
          <a:xfrm>
            <a:off x="3483708" y="1895755"/>
            <a:ext cx="2869902" cy="3590646"/>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97346" tIns="48673" rIns="97346" bIns="48673" numCol="1" anchor="t" anchorCtr="0" compatLnSpc="1"/>
          <a:lstStyle/>
          <a:p>
            <a:pPr defTabSz="973836">
              <a:defRPr/>
            </a:pPr>
            <a:endParaRPr lang="en-US" sz="2552" kern="0" dirty="0">
              <a:latin typeface="Arial" panose="020B0604020202020204" pitchFamily="34" charset="0"/>
              <a:ea typeface="微软雅黑" panose="020B0503020204020204" charset="-122"/>
              <a:sym typeface="Arial" panose="020B0604020202020204" pitchFamily="34" charset="0"/>
            </a:endParaRPr>
          </a:p>
        </p:txBody>
      </p:sp>
      <p:sp>
        <p:nvSpPr>
          <p:cNvPr id="4" name="Freeform 6">
            <a:extLst>
              <a:ext uri="{FF2B5EF4-FFF2-40B4-BE49-F238E27FC236}">
                <a16:creationId xmlns="" xmlns:a16="http://schemas.microsoft.com/office/drawing/2014/main" id="{9090AC94-57EB-418E-BC42-2A4E65C60B39}"/>
              </a:ext>
            </a:extLst>
          </p:cNvPr>
          <p:cNvSpPr/>
          <p:nvPr/>
        </p:nvSpPr>
        <p:spPr bwMode="auto">
          <a:xfrm>
            <a:off x="2113280" y="2680304"/>
            <a:ext cx="1652270" cy="1247705"/>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5" name="Freeform 5">
            <a:extLst>
              <a:ext uri="{FF2B5EF4-FFF2-40B4-BE49-F238E27FC236}">
                <a16:creationId xmlns="" xmlns:a16="http://schemas.microsoft.com/office/drawing/2014/main" id="{67618712-5714-471F-9C75-13C52BDA89A2}"/>
              </a:ext>
            </a:extLst>
          </p:cNvPr>
          <p:cNvSpPr/>
          <p:nvPr/>
        </p:nvSpPr>
        <p:spPr bwMode="auto">
          <a:xfrm>
            <a:off x="4808412" y="915368"/>
            <a:ext cx="1566263" cy="1150662"/>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6" name="Freeform 7">
            <a:extLst>
              <a:ext uri="{FF2B5EF4-FFF2-40B4-BE49-F238E27FC236}">
                <a16:creationId xmlns="" xmlns:a16="http://schemas.microsoft.com/office/drawing/2014/main" id="{0AC5E536-36F4-4A01-989A-101EC9D6DACB}"/>
              </a:ext>
            </a:extLst>
          </p:cNvPr>
          <p:cNvSpPr/>
          <p:nvPr/>
        </p:nvSpPr>
        <p:spPr bwMode="auto">
          <a:xfrm>
            <a:off x="3972192" y="2633491"/>
            <a:ext cx="212128" cy="366922"/>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7" name="Freeform 8">
            <a:extLst>
              <a:ext uri="{FF2B5EF4-FFF2-40B4-BE49-F238E27FC236}">
                <a16:creationId xmlns="" xmlns:a16="http://schemas.microsoft.com/office/drawing/2014/main" id="{3F44B86B-7441-496F-BCF2-9BE2C9018490}"/>
              </a:ext>
            </a:extLst>
          </p:cNvPr>
          <p:cNvSpPr/>
          <p:nvPr/>
        </p:nvSpPr>
        <p:spPr bwMode="auto">
          <a:xfrm>
            <a:off x="4535069" y="3301518"/>
            <a:ext cx="212128" cy="363101"/>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8" name="Freeform 10">
            <a:extLst>
              <a:ext uri="{FF2B5EF4-FFF2-40B4-BE49-F238E27FC236}">
                <a16:creationId xmlns="" xmlns:a16="http://schemas.microsoft.com/office/drawing/2014/main" id="{BBE40F15-9500-4614-B93D-16527D061737}"/>
              </a:ext>
            </a:extLst>
          </p:cNvPr>
          <p:cNvSpPr/>
          <p:nvPr/>
        </p:nvSpPr>
        <p:spPr bwMode="auto">
          <a:xfrm>
            <a:off x="3453078" y="3812431"/>
            <a:ext cx="196045" cy="327194"/>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dirty="0">
              <a:latin typeface="Arial" panose="020B0604020202020204" pitchFamily="34" charset="0"/>
              <a:ea typeface="微软雅黑" panose="020B0503020204020204" charset="-122"/>
              <a:sym typeface="Arial" panose="020B0604020202020204" pitchFamily="34" charset="0"/>
            </a:endParaRPr>
          </a:p>
        </p:txBody>
      </p:sp>
      <p:sp>
        <p:nvSpPr>
          <p:cNvPr id="9" name="Freeform 12">
            <a:extLst>
              <a:ext uri="{FF2B5EF4-FFF2-40B4-BE49-F238E27FC236}">
                <a16:creationId xmlns="" xmlns:a16="http://schemas.microsoft.com/office/drawing/2014/main" id="{A809E94C-593A-42F2-BCA7-C0DAF2148E76}"/>
              </a:ext>
            </a:extLst>
          </p:cNvPr>
          <p:cNvSpPr/>
          <p:nvPr/>
        </p:nvSpPr>
        <p:spPr bwMode="auto">
          <a:xfrm>
            <a:off x="3963012" y="2450012"/>
            <a:ext cx="279014" cy="219771"/>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0" name="Freeform 13">
            <a:extLst>
              <a:ext uri="{FF2B5EF4-FFF2-40B4-BE49-F238E27FC236}">
                <a16:creationId xmlns="" xmlns:a16="http://schemas.microsoft.com/office/drawing/2014/main" id="{34142CD7-7C37-411E-90D7-AAB2826FE8C5}"/>
              </a:ext>
            </a:extLst>
          </p:cNvPr>
          <p:cNvSpPr/>
          <p:nvPr/>
        </p:nvSpPr>
        <p:spPr bwMode="auto">
          <a:xfrm>
            <a:off x="4582555" y="2666444"/>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1" name="Freeform 14">
            <a:extLst>
              <a:ext uri="{FF2B5EF4-FFF2-40B4-BE49-F238E27FC236}">
                <a16:creationId xmlns="" xmlns:a16="http://schemas.microsoft.com/office/drawing/2014/main" id="{62EAF5F4-AFC4-48F7-A245-07E9EAB728AE}"/>
              </a:ext>
            </a:extLst>
          </p:cNvPr>
          <p:cNvSpPr/>
          <p:nvPr/>
        </p:nvSpPr>
        <p:spPr bwMode="auto">
          <a:xfrm>
            <a:off x="6067610" y="2481677"/>
            <a:ext cx="563762" cy="408966"/>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2" name="Freeform 16">
            <a:extLst>
              <a:ext uri="{FF2B5EF4-FFF2-40B4-BE49-F238E27FC236}">
                <a16:creationId xmlns="" xmlns:a16="http://schemas.microsoft.com/office/drawing/2014/main" id="{B2EF1E91-D0FB-4D43-AE95-1E5FE2340B29}"/>
              </a:ext>
            </a:extLst>
          </p:cNvPr>
          <p:cNvSpPr/>
          <p:nvPr/>
        </p:nvSpPr>
        <p:spPr bwMode="auto">
          <a:xfrm>
            <a:off x="5691257" y="3527411"/>
            <a:ext cx="141418" cy="214038"/>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3" name="Freeform 13">
            <a:extLst>
              <a:ext uri="{FF2B5EF4-FFF2-40B4-BE49-F238E27FC236}">
                <a16:creationId xmlns="" xmlns:a16="http://schemas.microsoft.com/office/drawing/2014/main" id="{F3B56561-362A-4CB5-AB2D-59D7AE78822F}"/>
              </a:ext>
            </a:extLst>
          </p:cNvPr>
          <p:cNvSpPr/>
          <p:nvPr/>
        </p:nvSpPr>
        <p:spPr bwMode="auto">
          <a:xfrm rot="5400000">
            <a:off x="5552109" y="1987175"/>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4" name="Freeform 13">
            <a:extLst>
              <a:ext uri="{FF2B5EF4-FFF2-40B4-BE49-F238E27FC236}">
                <a16:creationId xmlns="" xmlns:a16="http://schemas.microsoft.com/office/drawing/2014/main" id="{D10E9D26-687D-4713-BAA8-D14A34569F06}"/>
              </a:ext>
            </a:extLst>
          </p:cNvPr>
          <p:cNvSpPr/>
          <p:nvPr/>
        </p:nvSpPr>
        <p:spPr bwMode="auto">
          <a:xfrm>
            <a:off x="4071653" y="1842032"/>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5" name="Freeform 13">
            <a:extLst>
              <a:ext uri="{FF2B5EF4-FFF2-40B4-BE49-F238E27FC236}">
                <a16:creationId xmlns="" xmlns:a16="http://schemas.microsoft.com/office/drawing/2014/main" id="{EB14B314-2DBD-4820-B456-27154CFB68AB}"/>
              </a:ext>
            </a:extLst>
          </p:cNvPr>
          <p:cNvSpPr/>
          <p:nvPr/>
        </p:nvSpPr>
        <p:spPr bwMode="auto">
          <a:xfrm rot="6413141">
            <a:off x="6132680" y="3752112"/>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6" name="Freeform 13">
            <a:extLst>
              <a:ext uri="{FF2B5EF4-FFF2-40B4-BE49-F238E27FC236}">
                <a16:creationId xmlns="" xmlns:a16="http://schemas.microsoft.com/office/drawing/2014/main" id="{F5E6B503-A406-40E5-9718-F6C41009EC30}"/>
              </a:ext>
            </a:extLst>
          </p:cNvPr>
          <p:cNvSpPr/>
          <p:nvPr/>
        </p:nvSpPr>
        <p:spPr bwMode="auto">
          <a:xfrm>
            <a:off x="3177573" y="2527107"/>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7" name="Freeform 17">
            <a:extLst>
              <a:ext uri="{FF2B5EF4-FFF2-40B4-BE49-F238E27FC236}">
                <a16:creationId xmlns="" xmlns:a16="http://schemas.microsoft.com/office/drawing/2014/main" id="{F8C62851-B6E1-4675-89FE-F29E81FEBA07}"/>
              </a:ext>
            </a:extLst>
          </p:cNvPr>
          <p:cNvSpPr/>
          <p:nvPr/>
        </p:nvSpPr>
        <p:spPr bwMode="auto">
          <a:xfrm rot="18265941">
            <a:off x="6292655" y="2802619"/>
            <a:ext cx="1250279" cy="1376603"/>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8" name="Subtitle 19">
            <a:extLst>
              <a:ext uri="{FF2B5EF4-FFF2-40B4-BE49-F238E27FC236}">
                <a16:creationId xmlns="" xmlns:a16="http://schemas.microsoft.com/office/drawing/2014/main" id="{63614AF0-D15F-48E6-B80A-5D95970F336D}"/>
              </a:ext>
            </a:extLst>
          </p:cNvPr>
          <p:cNvSpPr txBox="1">
            <a:spLocks/>
          </p:cNvSpPr>
          <p:nvPr/>
        </p:nvSpPr>
        <p:spPr>
          <a:xfrm rot="21063923">
            <a:off x="6303769" y="3438153"/>
            <a:ext cx="1358538" cy="346346"/>
          </a:xfrm>
          <a:prstGeom prst="rect">
            <a:avLst/>
          </a:prstGeom>
        </p:spPr>
        <p:txBody>
          <a:bodyPr>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160" dirty="0" err="1">
                <a:latin typeface="#9Slide03 Arima Madurai Black" panose="00000A00000000000000" pitchFamily="2" charset="0"/>
                <a:cs typeface="#9Slide03 Arima Madurai Black" panose="00000A00000000000000" pitchFamily="2" charset="0"/>
              </a:rPr>
              <a:t>Nghệ</a:t>
            </a:r>
            <a:r>
              <a:rPr lang="en-US" sz="2160" dirty="0">
                <a:latin typeface="#9Slide03 Arima Madurai Black" panose="00000A00000000000000" pitchFamily="2" charset="0"/>
                <a:cs typeface="#9Slide03 Arima Madurai Black" panose="00000A00000000000000" pitchFamily="2" charset="0"/>
              </a:rPr>
              <a:t> </a:t>
            </a:r>
            <a:r>
              <a:rPr lang="en-US" sz="2160" dirty="0" err="1">
                <a:latin typeface="#9Slide03 Arima Madurai Black" panose="00000A00000000000000" pitchFamily="2" charset="0"/>
                <a:cs typeface="#9Slide03 Arima Madurai Black" panose="00000A00000000000000" pitchFamily="2" charset="0"/>
              </a:rPr>
              <a:t>thuật</a:t>
            </a:r>
            <a:endParaRPr lang="en-US" sz="2160" dirty="0">
              <a:latin typeface="#9Slide03 Arima Madurai Black" panose="00000A00000000000000" pitchFamily="2" charset="0"/>
              <a:cs typeface="#9Slide03 Arima Madurai Black" panose="00000A00000000000000" pitchFamily="2" charset="0"/>
            </a:endParaRPr>
          </a:p>
        </p:txBody>
      </p:sp>
      <p:sp>
        <p:nvSpPr>
          <p:cNvPr id="19" name="Subtitle 19">
            <a:extLst>
              <a:ext uri="{FF2B5EF4-FFF2-40B4-BE49-F238E27FC236}">
                <a16:creationId xmlns="" xmlns:a16="http://schemas.microsoft.com/office/drawing/2014/main" id="{7022831A-46FF-434C-BC5B-EBF87A09BDAA}"/>
              </a:ext>
            </a:extLst>
          </p:cNvPr>
          <p:cNvSpPr txBox="1">
            <a:spLocks/>
          </p:cNvSpPr>
          <p:nvPr/>
        </p:nvSpPr>
        <p:spPr>
          <a:xfrm rot="18768445">
            <a:off x="4950016" y="1381595"/>
            <a:ext cx="1358538" cy="346346"/>
          </a:xfrm>
          <a:prstGeom prst="rect">
            <a:avLst/>
          </a:prstGeom>
        </p:spPr>
        <p:txBody>
          <a:bodyPr vert="horz" lIns="73152" tIns="36576" rIns="73152" bIns="36576" rtlCol="0">
            <a:normAutofit/>
          </a:bodyPr>
          <a:lstStyle/>
          <a:p>
            <a:pPr algn="ctr">
              <a:lnSpc>
                <a:spcPct val="90000"/>
              </a:lnSpc>
              <a:spcBef>
                <a:spcPts val="800"/>
              </a:spcBef>
            </a:pPr>
            <a:r>
              <a:rPr lang="en-US" sz="1920" dirty="0" err="1">
                <a:latin typeface="#9Slide03 Arima Madurai Black" panose="00000A00000000000000" pitchFamily="2" charset="0"/>
                <a:cs typeface="#9Slide03 Arima Madurai Black" panose="00000A00000000000000" pitchFamily="2" charset="0"/>
              </a:rPr>
              <a:t>Nội</a:t>
            </a:r>
            <a:r>
              <a:rPr lang="en-US" sz="1920" dirty="0">
                <a:latin typeface="#9Slide03 Arima Madurai Black" panose="00000A00000000000000" pitchFamily="2" charset="0"/>
                <a:cs typeface="#9Slide03 Arima Madurai Black" panose="00000A00000000000000" pitchFamily="2" charset="0"/>
              </a:rPr>
              <a:t> dung</a:t>
            </a:r>
          </a:p>
        </p:txBody>
      </p:sp>
      <p:sp>
        <p:nvSpPr>
          <p:cNvPr id="20" name="Subtitle 19">
            <a:extLst>
              <a:ext uri="{FF2B5EF4-FFF2-40B4-BE49-F238E27FC236}">
                <a16:creationId xmlns="" xmlns:a16="http://schemas.microsoft.com/office/drawing/2014/main" id="{F5521CBA-1D0E-41AF-87C3-0966F810E51D}"/>
              </a:ext>
            </a:extLst>
          </p:cNvPr>
          <p:cNvSpPr txBox="1">
            <a:spLocks/>
          </p:cNvSpPr>
          <p:nvPr/>
        </p:nvSpPr>
        <p:spPr>
          <a:xfrm rot="1916937">
            <a:off x="2345509" y="3269296"/>
            <a:ext cx="1358538" cy="346346"/>
          </a:xfrm>
          <a:prstGeom prst="rect">
            <a:avLst/>
          </a:prstGeom>
        </p:spPr>
        <p:txBody>
          <a:bodyPr vert="horz" lIns="73152" tIns="36576" rIns="73152" bIns="36576" rtlCol="0">
            <a:normAutofit/>
          </a:bodyPr>
          <a:lstStyle/>
          <a:p>
            <a:pPr algn="ctr">
              <a:lnSpc>
                <a:spcPct val="90000"/>
              </a:lnSpc>
              <a:spcBef>
                <a:spcPts val="800"/>
              </a:spcBef>
            </a:pPr>
            <a:r>
              <a:rPr lang="en-US" sz="1920" dirty="0">
                <a:latin typeface="#9Slide03 Arima Madurai Black" panose="00000A00000000000000" pitchFamily="2" charset="0"/>
                <a:cs typeface="#9Slide03 Arima Madurai Black" panose="00000A00000000000000" pitchFamily="2" charset="0"/>
              </a:rPr>
              <a:t>Ý </a:t>
            </a:r>
            <a:r>
              <a:rPr lang="en-US" sz="1920" dirty="0" err="1">
                <a:latin typeface="#9Slide03 Arima Madurai Black" panose="00000A00000000000000" pitchFamily="2" charset="0"/>
                <a:cs typeface="#9Slide03 Arima Madurai Black" panose="00000A00000000000000" pitchFamily="2" charset="0"/>
              </a:rPr>
              <a:t>nghĩa</a:t>
            </a:r>
            <a:endParaRPr lang="en-US" sz="192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73088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C599F-6790-49A3-BAA0-2264C93507CC}"/>
              </a:ext>
            </a:extLst>
          </p:cNvPr>
          <p:cNvSpPr txBox="1"/>
          <p:nvPr/>
        </p:nvSpPr>
        <p:spPr>
          <a:xfrm>
            <a:off x="2438400" y="310730"/>
            <a:ext cx="4876800" cy="1754326"/>
          </a:xfrm>
          <a:prstGeom prst="rect">
            <a:avLst/>
          </a:prstGeom>
          <a:noFill/>
        </p:spPr>
        <p:txBody>
          <a:bodyPr wrap="square">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1. </a:t>
            </a:r>
            <a:r>
              <a:rPr lang="en-US" sz="5400" dirty="0" err="1">
                <a:solidFill>
                  <a:srgbClr val="FF0000"/>
                </a:solidFill>
                <a:latin typeface="Times New Roman" panose="02020603050405020304" pitchFamily="18" charset="0"/>
                <a:cs typeface="Times New Roman" panose="02020603050405020304" pitchFamily="18" charset="0"/>
              </a:rPr>
              <a:t>Nội</a:t>
            </a:r>
            <a:r>
              <a:rPr lang="en-US" sz="5400" dirty="0">
                <a:solidFill>
                  <a:srgbClr val="FF0000"/>
                </a:solidFill>
                <a:latin typeface="Times New Roman" panose="02020603050405020304" pitchFamily="18" charset="0"/>
                <a:cs typeface="Times New Roman" panose="02020603050405020304" pitchFamily="18" charset="0"/>
              </a:rPr>
              <a:t> dung, ý </a:t>
            </a:r>
            <a:r>
              <a:rPr lang="en-US" sz="5400" dirty="0" err="1">
                <a:solidFill>
                  <a:srgbClr val="FF0000"/>
                </a:solidFill>
                <a:latin typeface="Times New Roman" panose="02020603050405020304" pitchFamily="18" charset="0"/>
                <a:cs typeface="Times New Roman" panose="02020603050405020304" pitchFamily="18" charset="0"/>
              </a:rPr>
              <a:t>nghĩa</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图片 292">
            <a:extLst>
              <a:ext uri="{FF2B5EF4-FFF2-40B4-BE49-F238E27FC236}">
                <a16:creationId xmlns=""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8488" y="1498947"/>
            <a:ext cx="5208950" cy="3625517"/>
          </a:xfrm>
          <a:prstGeom prst="rect">
            <a:avLst/>
          </a:prstGeom>
        </p:spPr>
      </p:pic>
      <p:pic>
        <p:nvPicPr>
          <p:cNvPr id="4" name="图片 296">
            <a:extLst>
              <a:ext uri="{FF2B5EF4-FFF2-40B4-BE49-F238E27FC236}">
                <a16:creationId xmlns=""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710725" y="1498947"/>
            <a:ext cx="5208950" cy="3625517"/>
          </a:xfrm>
          <a:prstGeom prst="rect">
            <a:avLst/>
          </a:prstGeom>
        </p:spPr>
      </p:pic>
      <p:sp>
        <p:nvSpPr>
          <p:cNvPr id="5" name="TextBox 4">
            <a:extLst>
              <a:ext uri="{FF2B5EF4-FFF2-40B4-BE49-F238E27FC236}">
                <a16:creationId xmlns="" xmlns:a16="http://schemas.microsoft.com/office/drawing/2014/main" id="{8B0C9A58-7E1A-4F1A-96DF-4C3A825010F7}"/>
              </a:ext>
            </a:extLst>
          </p:cNvPr>
          <p:cNvSpPr txBox="1"/>
          <p:nvPr/>
        </p:nvSpPr>
        <p:spPr>
          <a:xfrm>
            <a:off x="5740400" y="2726583"/>
            <a:ext cx="3259816" cy="1815882"/>
          </a:xfrm>
          <a:prstGeom prst="rect">
            <a:avLst/>
          </a:prstGeom>
          <a:noFill/>
        </p:spPr>
        <p:txBody>
          <a:bodyPr wrap="square">
            <a:spAutoFit/>
          </a:bodyPr>
          <a:lstStyle/>
          <a:p>
            <a:pPr algn="ctr"/>
            <a:r>
              <a:rPr lang="nl-NL" sz="2800" b="1" dirty="0">
                <a:latin typeface="Times New Roman" panose="02020603050405020304" pitchFamily="18" charset="0"/>
                <a:cs typeface="Times New Roman" panose="02020603050405020304" pitchFamily="18" charset="0"/>
              </a:rPr>
              <a:t>Bài học về cách kết bạn, sự trách nhiệm và ý nghĩa của tình bạn</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6169565-7BBA-46BF-9E59-4CEA60BC655F}"/>
              </a:ext>
            </a:extLst>
          </p:cNvPr>
          <p:cNvSpPr txBox="1"/>
          <p:nvPr/>
        </p:nvSpPr>
        <p:spPr>
          <a:xfrm>
            <a:off x="931336" y="2855773"/>
            <a:ext cx="3377658" cy="1384995"/>
          </a:xfrm>
          <a:prstGeom prst="rect">
            <a:avLst/>
          </a:prstGeom>
          <a:noFill/>
        </p:spPr>
        <p:txBody>
          <a:bodyPr wrap="square">
            <a:spAutoFit/>
          </a:bodyPr>
          <a:lstStyle/>
          <a:p>
            <a:pPr algn="ctr"/>
            <a:r>
              <a:rPr lang="nl-NL" sz="2800" b="1" dirty="0">
                <a:latin typeface="Times New Roman" panose="02020603050405020304" pitchFamily="18" charset="0"/>
                <a:cs typeface="Times New Roman" panose="02020603050405020304" pitchFamily="18" charset="0"/>
              </a:rPr>
              <a:t>Truyện kể về quá trình cảm hóa của hoàng tử bé và cáo.</a:t>
            </a:r>
            <a:endParaRPr lang="vi-VN" sz="3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7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C599F-6790-49A3-BAA0-2264C93507CC}"/>
              </a:ext>
            </a:extLst>
          </p:cNvPr>
          <p:cNvSpPr txBox="1"/>
          <p:nvPr/>
        </p:nvSpPr>
        <p:spPr>
          <a:xfrm>
            <a:off x="2438400" y="310730"/>
            <a:ext cx="4876800" cy="923330"/>
          </a:xfrm>
          <a:prstGeom prst="rect">
            <a:avLst/>
          </a:prstGeom>
          <a:noFill/>
        </p:spPr>
        <p:txBody>
          <a:bodyPr wrap="square">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2. </a:t>
            </a:r>
            <a:r>
              <a:rPr lang="en-US" sz="5400" dirty="0" err="1">
                <a:solidFill>
                  <a:srgbClr val="FF0000"/>
                </a:solidFill>
                <a:latin typeface="Times New Roman" panose="02020603050405020304" pitchFamily="18" charset="0"/>
                <a:cs typeface="Times New Roman" panose="02020603050405020304" pitchFamily="18" charset="0"/>
              </a:rPr>
              <a:t>Nghệ</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thuật</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图片 292">
            <a:extLst>
              <a:ext uri="{FF2B5EF4-FFF2-40B4-BE49-F238E27FC236}">
                <a16:creationId xmlns=""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55584" y="1285266"/>
            <a:ext cx="5483142" cy="3890404"/>
          </a:xfrm>
          <a:prstGeom prst="rect">
            <a:avLst/>
          </a:prstGeom>
        </p:spPr>
      </p:pic>
      <p:pic>
        <p:nvPicPr>
          <p:cNvPr id="4" name="图片 296">
            <a:extLst>
              <a:ext uri="{FF2B5EF4-FFF2-40B4-BE49-F238E27FC236}">
                <a16:creationId xmlns=""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573629" y="1285266"/>
            <a:ext cx="5483142" cy="3890404"/>
          </a:xfrm>
          <a:prstGeom prst="rect">
            <a:avLst/>
          </a:prstGeom>
        </p:spPr>
      </p:pic>
      <p:sp>
        <p:nvSpPr>
          <p:cNvPr id="5" name="TextBox 4">
            <a:extLst>
              <a:ext uri="{FF2B5EF4-FFF2-40B4-BE49-F238E27FC236}">
                <a16:creationId xmlns="" xmlns:a16="http://schemas.microsoft.com/office/drawing/2014/main" id="{8B0C9A58-7E1A-4F1A-96DF-4C3A825010F7}"/>
              </a:ext>
            </a:extLst>
          </p:cNvPr>
          <p:cNvSpPr txBox="1"/>
          <p:nvPr/>
        </p:nvSpPr>
        <p:spPr>
          <a:xfrm>
            <a:off x="5666223" y="2630262"/>
            <a:ext cx="3297954" cy="1815882"/>
          </a:xfrm>
          <a:prstGeom prst="rect">
            <a:avLst/>
          </a:prstGeom>
          <a:noFill/>
        </p:spPr>
        <p:txBody>
          <a:bodyPr wrap="square">
            <a:spAutoFit/>
          </a:bodyPr>
          <a:lstStyle/>
          <a:p>
            <a:pPr algn="just"/>
            <a:r>
              <a:rPr lang="nl-NL" sz="2700" b="1" dirty="0">
                <a:latin typeface="Times New Roman" panose="02020603050405020304" pitchFamily="18" charset="0"/>
                <a:cs typeface="Times New Roman" panose="02020603050405020304" pitchFamily="18" charset="0"/>
              </a:rPr>
              <a:t>Xây dựng hình tượng nhân vật phù hợp với tâm lí, suy nghĩ của trẻ thơ.</a:t>
            </a:r>
            <a:endParaRPr lang="en-US" sz="27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6169565-7BBA-46BF-9E59-4CEA60BC655F}"/>
              </a:ext>
            </a:extLst>
          </p:cNvPr>
          <p:cNvSpPr txBox="1"/>
          <p:nvPr/>
        </p:nvSpPr>
        <p:spPr>
          <a:xfrm>
            <a:off x="796410" y="2661040"/>
            <a:ext cx="3589867" cy="1754326"/>
          </a:xfrm>
          <a:prstGeom prst="rect">
            <a:avLst/>
          </a:prstGeom>
          <a:noFill/>
        </p:spPr>
        <p:txBody>
          <a:bodyPr wrap="square">
            <a:spAutoFit/>
          </a:bodyPr>
          <a:lstStyle/>
          <a:p>
            <a:pPr algn="just"/>
            <a:r>
              <a:rPr lang="nl-NL" sz="2700" b="1" dirty="0">
                <a:latin typeface="Times New Roman" panose="02020603050405020304" pitchFamily="18" charset="0"/>
                <a:cs typeface="Times New Roman" panose="02020603050405020304" pitchFamily="18" charset="0"/>
              </a:rPr>
              <a:t>Kể kết hợp với biểu cảm, miêu tả (đặc biệt là sử dụng nghệ thuật nhân hoá đặc sắc.)</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9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ittle Prince and Fox The Little Prince Poster Svg The | Etsy">
            <a:extLst>
              <a:ext uri="{FF2B5EF4-FFF2-40B4-BE49-F238E27FC236}">
                <a16:creationId xmlns="" xmlns:a16="http://schemas.microsoft.com/office/drawing/2014/main" id="{F336D62F-C3C0-4098-BC59-925B1F61A5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1" t="6037" r="23728" b="6109"/>
          <a:stretch/>
        </p:blipFill>
        <p:spPr bwMode="auto">
          <a:xfrm>
            <a:off x="361025" y="201999"/>
            <a:ext cx="4006128" cy="508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386FCE33-9A18-4F2E-97BE-6128ED37EFC8}"/>
              </a:ext>
            </a:extLst>
          </p:cNvPr>
          <p:cNvSpPr txBox="1"/>
          <p:nvPr/>
        </p:nvSpPr>
        <p:spPr>
          <a:xfrm>
            <a:off x="5689317" y="693183"/>
            <a:ext cx="2749859" cy="923330"/>
          </a:xfrm>
          <a:prstGeom prst="rect">
            <a:avLst/>
          </a:prstGeom>
          <a:noFill/>
        </p:spPr>
        <p:txBody>
          <a:bodyPr wrap="square">
            <a:spAutoFit/>
          </a:bodyPr>
          <a:lstStyle/>
          <a:p>
            <a:pPr algn="ctr"/>
            <a:r>
              <a:rPr lang="en-US" sz="5400" dirty="0" err="1">
                <a:solidFill>
                  <a:srgbClr val="FF0000"/>
                </a:solidFill>
                <a:latin typeface="#9Slide05 SVNCookie" panose="020B0606040200020203" pitchFamily="34" charset="0"/>
              </a:rPr>
              <a:t>Hóa</a:t>
            </a:r>
            <a:r>
              <a:rPr lang="en-US" sz="5400" dirty="0">
                <a:solidFill>
                  <a:srgbClr val="FF0000"/>
                </a:solidFill>
                <a:latin typeface="#9Slide05 SVNCookie" panose="020B0606040200020203" pitchFamily="34" charset="0"/>
              </a:rPr>
              <a:t> </a:t>
            </a:r>
            <a:r>
              <a:rPr lang="en-US" sz="5400" dirty="0" err="1">
                <a:solidFill>
                  <a:srgbClr val="FF0000"/>
                </a:solidFill>
                <a:latin typeface="#9Slide05 SVNCookie" panose="020B0606040200020203" pitchFamily="34" charset="0"/>
              </a:rPr>
              <a:t>thân</a:t>
            </a:r>
            <a:endParaRPr lang="en-US" sz="5400" dirty="0"/>
          </a:p>
        </p:txBody>
      </p:sp>
      <p:sp>
        <p:nvSpPr>
          <p:cNvPr id="10" name="TextBox 9">
            <a:extLst>
              <a:ext uri="{FF2B5EF4-FFF2-40B4-BE49-F238E27FC236}">
                <a16:creationId xmlns="" xmlns:a16="http://schemas.microsoft.com/office/drawing/2014/main" id="{818510BE-4410-4BC7-81B3-8463EE0311D8}"/>
              </a:ext>
            </a:extLst>
          </p:cNvPr>
          <p:cNvSpPr txBox="1"/>
          <p:nvPr/>
        </p:nvSpPr>
        <p:spPr>
          <a:xfrm>
            <a:off x="4083627" y="1746229"/>
            <a:ext cx="5308948" cy="1384995"/>
          </a:xfrm>
          <a:prstGeom prst="rect">
            <a:avLst/>
          </a:prstGeom>
          <a:no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Nhập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(5-7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89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F206BCC6-6C4C-4350-98E3-A3BACDA6FF76}"/>
              </a:ext>
            </a:extLst>
          </p:cNvPr>
          <p:cNvSpPr>
            <a:spLocks noGrp="1"/>
          </p:cNvSpPr>
          <p:nvPr>
            <p:ph idx="1"/>
          </p:nvPr>
        </p:nvSpPr>
        <p:spPr>
          <a:xfrm>
            <a:off x="0" y="375386"/>
            <a:ext cx="9753600" cy="4941570"/>
          </a:xfrm>
        </p:spPr>
        <p:txBody>
          <a:bodyPr>
            <a:normAutofit lnSpcReduction="10000"/>
          </a:bodyPr>
          <a:lstStyle/>
          <a:p>
            <a:pPr marL="0" indent="0" algn="just">
              <a:lnSpc>
                <a:spcPct val="110000"/>
              </a:lnSpc>
              <a:buNone/>
            </a:pP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Sau khi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rời đi,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vi-VN" sz="2800" b="1" i="0" dirty="0">
                <a:solidFill>
                  <a:srgbClr val="000000"/>
                </a:solidFill>
                <a:effectLst/>
                <a:latin typeface="Times New Roman" panose="02020603050405020304" pitchFamily="18" charset="0"/>
                <a:cs typeface="Times New Roman" panose="02020603050405020304" pitchFamily="18" charset="0"/>
              </a:rPr>
              <a:t> quay trở về nhìn những cánh đồng lúa mì vàng óng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và</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vi-VN"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ngồi lặng im</a:t>
            </a:r>
            <a:r>
              <a:rPr lang="en-US" sz="2800" b="1" i="0" dirty="0">
                <a:solidFill>
                  <a:srgbClr val="000000"/>
                </a:solidFill>
                <a:effectLst/>
                <a:latin typeface="Times New Roman" panose="02020603050405020304" pitchFamily="18" charset="0"/>
                <a:cs typeface="Times New Roman" panose="02020603050405020304" pitchFamily="18" charset="0"/>
              </a:rPr>
              <a:t>, h</a:t>
            </a:r>
            <a:r>
              <a:rPr lang="vi-VN" sz="2800" b="1" i="0" dirty="0">
                <a:solidFill>
                  <a:srgbClr val="000000"/>
                </a:solidFill>
                <a:effectLst/>
                <a:latin typeface="Times New Roman" panose="02020603050405020304" pitchFamily="18" charset="0"/>
                <a:cs typeface="Times New Roman" panose="02020603050405020304" pitchFamily="18" charset="0"/>
              </a:rPr>
              <a:t>ướng con mắt ra xa tận chân trời.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tưởng tượng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đến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một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ngày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trở</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về</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thăm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vi-VN" sz="2800" b="1" i="0" dirty="0">
                <a:solidFill>
                  <a:srgbClr val="000000"/>
                </a:solidFill>
                <a:effectLst/>
                <a:latin typeface="Times New Roman" panose="02020603050405020304" pitchFamily="18" charset="0"/>
                <a:cs typeface="Times New Roman" panose="02020603050405020304" pitchFamily="18" charset="0"/>
              </a:rPr>
              <a:t>. Cứ thế, </a:t>
            </a:r>
            <a:r>
              <a:rPr lang="en-US" sz="2800" b="1" i="0" dirty="0" err="1">
                <a:solidFill>
                  <a:srgbClr val="000000"/>
                </a:solidFill>
                <a:effectLst/>
                <a:latin typeface="Times New Roman" panose="02020603050405020304" pitchFamily="18" charset="0"/>
                <a:cs typeface="Times New Roman" panose="02020603050405020304" pitchFamily="18" charset="0"/>
              </a:rPr>
              <a:t>chúng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mình</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ngồi xích lại gần nhau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kể</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cho</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nhau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những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điều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thú</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vị</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xảy</a:t>
            </a:r>
            <a:r>
              <a:rPr lang="en-US" sz="2800" b="1" i="0" dirty="0">
                <a:solidFill>
                  <a:srgbClr val="000000"/>
                </a:solidFill>
                <a:effectLst/>
                <a:latin typeface="Times New Roman" panose="02020603050405020304" pitchFamily="18" charset="0"/>
                <a:cs typeface="Times New Roman" panose="02020603050405020304" pitchFamily="18" charset="0"/>
              </a:rPr>
              <a:t> ra </a:t>
            </a:r>
            <a:r>
              <a:rPr lang="en-US" sz="2800" b="1" i="0" dirty="0" err="1">
                <a:solidFill>
                  <a:srgbClr val="000000"/>
                </a:solidFill>
                <a:effectLst/>
                <a:latin typeface="Times New Roman" panose="02020603050405020304" pitchFamily="18" charset="0"/>
                <a:cs typeface="Times New Roman" panose="02020603050405020304" pitchFamily="18" charset="0"/>
              </a:rPr>
              <a:t>trong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khoảng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gian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mình</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xa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nhau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Lúc</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này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dù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xa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nhưng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vẫn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muốn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gửi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lời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cảm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ơn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vì</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cảm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hóa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mang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lại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cho</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cảm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giác</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ấm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áp</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vốn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thiếu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bấy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lâu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này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Dù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lúc</a:t>
            </a:r>
            <a:r>
              <a:rPr lang="en-US" sz="2800" b="1" i="0" dirty="0">
                <a:solidFill>
                  <a:srgbClr val="000000"/>
                </a:solidFill>
                <a:effectLst/>
                <a:latin typeface="Times New Roman" panose="02020603050405020304" pitchFamily="18" charset="0"/>
                <a:cs typeface="Times New Roman" panose="02020603050405020304" pitchFamily="18" charset="0"/>
              </a:rPr>
              <a:t> chia </a:t>
            </a:r>
            <a:r>
              <a:rPr lang="en-US" sz="2800" b="1" i="0" dirty="0" err="1">
                <a:solidFill>
                  <a:srgbClr val="000000"/>
                </a:solidFill>
                <a:effectLst/>
                <a:latin typeface="Times New Roman" panose="02020603050405020304" pitchFamily="18" charset="0"/>
                <a:cs typeface="Times New Roman" panose="02020603050405020304" pitchFamily="18" charset="0"/>
              </a:rPr>
              <a:t>xa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có</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chút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buồn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nhưng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không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hối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hận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vì</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kết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bạn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với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sẽ</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mãi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và</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không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quên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những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phút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được</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cảm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hóa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Cảm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ơn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cậu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vì</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đến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và</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làm</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bạn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tớ</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nhé</a:t>
            </a:r>
            <a:r>
              <a:rPr lang="en-US" sz="2800" b="1" i="0" dirty="0">
                <a:solidFill>
                  <a:srgbClr val="000000"/>
                </a:solidFill>
                <a:effectLst/>
                <a:latin typeface="Times New Roman" panose="02020603050405020304" pitchFamily="18" charset="0"/>
                <a:cs typeface="Times New Roman" panose="02020603050405020304" pitchFamily="18" charset="0"/>
              </a:rPr>
              <a:t> – </a:t>
            </a:r>
            <a:r>
              <a:rPr lang="en-US" sz="2800" b="1" i="0" dirty="0" err="1">
                <a:solidFill>
                  <a:srgbClr val="000000"/>
                </a:solidFill>
                <a:effectLst/>
                <a:latin typeface="Times New Roman" panose="02020603050405020304" pitchFamily="18" charset="0"/>
                <a:cs typeface="Times New Roman" panose="02020603050405020304" pitchFamily="18" charset="0"/>
              </a:rPr>
              <a:t>hoàng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tử</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bé</a:t>
            </a:r>
            <a:r>
              <a:rPr lang="en-US" sz="2800" b="1" i="0" dirty="0">
                <a:solidFill>
                  <a:srgbClr val="000000"/>
                </a:solidFill>
                <a:effectLst/>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150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3040" y="901701"/>
            <a:ext cx="6553200" cy="506730"/>
          </a:xfrm>
          <a:prstGeom prst="plaque">
            <a:avLst/>
          </a:prstGeom>
        </p:spPr>
        <p:style>
          <a:lnRef idx="1">
            <a:schemeClr val="accent4"/>
          </a:lnRef>
          <a:fillRef idx="2">
            <a:schemeClr val="accent4"/>
          </a:fillRef>
          <a:effectRef idx="1">
            <a:schemeClr val="accent4"/>
          </a:effectRef>
          <a:fontRef idx="minor">
            <a:schemeClr val="dk1"/>
          </a:fontRef>
        </p:style>
        <p:txBody>
          <a:bodyPr anchor="ctr"/>
          <a:lstStyle/>
          <a:p>
            <a:pPr defTabSz="731520" fontAlgn="base">
              <a:spcBef>
                <a:spcPct val="0"/>
              </a:spcBef>
              <a:spcAft>
                <a:spcPct val="0"/>
              </a:spcAft>
              <a:defRPr/>
            </a:pPr>
            <a:r>
              <a:rPr lang="en-US" sz="2560" b="1" dirty="0" smtClean="0">
                <a:solidFill>
                  <a:srgbClr val="FF0000"/>
                </a:solidFill>
                <a:latin typeface="Times New Roman" pitchFamily="18" charset="0"/>
                <a:cs typeface="Times New Roman" pitchFamily="18" charset="0"/>
              </a:rPr>
              <a:t>1. </a:t>
            </a:r>
            <a:r>
              <a:rPr lang="en-US" sz="2560" b="1" dirty="0" err="1" smtClean="0">
                <a:solidFill>
                  <a:srgbClr val="FF0000"/>
                </a:solidFill>
                <a:latin typeface="Times New Roman" pitchFamily="18" charset="0"/>
                <a:cs typeface="Times New Roman" pitchFamily="18" charset="0"/>
              </a:rPr>
              <a:t>Tác</a:t>
            </a:r>
            <a:r>
              <a:rPr lang="en-US" sz="2560" b="1" dirty="0" smtClean="0">
                <a:solidFill>
                  <a:srgbClr val="FF0000"/>
                </a:solidFill>
                <a:latin typeface="Times New Roman" pitchFamily="18" charset="0"/>
                <a:cs typeface="Times New Roman" pitchFamily="18" charset="0"/>
              </a:rPr>
              <a:t> </a:t>
            </a:r>
            <a:r>
              <a:rPr lang="en-US" sz="2560" b="1" dirty="0" err="1">
                <a:solidFill>
                  <a:srgbClr val="FF0000"/>
                </a:solidFill>
                <a:latin typeface="Times New Roman" pitchFamily="18" charset="0"/>
                <a:cs typeface="Times New Roman" pitchFamily="18" charset="0"/>
              </a:rPr>
              <a:t>giả</a:t>
            </a:r>
            <a:r>
              <a:rPr lang="en-US" sz="2560" b="1" dirty="0">
                <a:solidFill>
                  <a:srgbClr val="FF0000"/>
                </a:solidFill>
                <a:latin typeface="Times New Roman" pitchFamily="18" charset="0"/>
                <a:cs typeface="Times New Roman" pitchFamily="18" charset="0"/>
              </a:rPr>
              <a:t>:</a:t>
            </a:r>
            <a:r>
              <a:rPr lang="en-US" sz="2560" dirty="0">
                <a:solidFill>
                  <a:srgbClr val="FF0000"/>
                </a:solidFill>
                <a:latin typeface="Times New Roman" pitchFamily="18" charset="0"/>
                <a:cs typeface="Times New Roman" pitchFamily="18" charset="0"/>
              </a:rPr>
              <a:t> </a:t>
            </a:r>
            <a:r>
              <a:rPr lang="en-US" sz="2560" b="1" dirty="0" err="1">
                <a:solidFill>
                  <a:schemeClr val="tx1"/>
                </a:solidFill>
                <a:latin typeface="Times New Roman" pitchFamily="18" charset="0"/>
                <a:cs typeface="Times New Roman" pitchFamily="18" charset="0"/>
              </a:rPr>
              <a:t>Ăng</a:t>
            </a:r>
            <a:r>
              <a:rPr lang="en-US" sz="2560" b="1" dirty="0">
                <a:solidFill>
                  <a:schemeClr val="tx1"/>
                </a:solidFill>
                <a:latin typeface="Times New Roman" pitchFamily="18" charset="0"/>
                <a:cs typeface="Times New Roman" pitchFamily="18" charset="0"/>
              </a:rPr>
              <a:t>- </a:t>
            </a:r>
            <a:r>
              <a:rPr lang="en-US" sz="2560" b="1" dirty="0" err="1">
                <a:solidFill>
                  <a:schemeClr val="tx1"/>
                </a:solidFill>
                <a:latin typeface="Times New Roman" pitchFamily="18" charset="0"/>
                <a:cs typeface="Times New Roman" pitchFamily="18" charset="0"/>
              </a:rPr>
              <a:t>toan</a:t>
            </a:r>
            <a:r>
              <a:rPr lang="en-US" sz="2560" b="1" dirty="0">
                <a:solidFill>
                  <a:schemeClr val="tx1"/>
                </a:solidFill>
                <a:latin typeface="Times New Roman" pitchFamily="18" charset="0"/>
                <a:cs typeface="Times New Roman" pitchFamily="18" charset="0"/>
              </a:rPr>
              <a:t>- </a:t>
            </a:r>
            <a:r>
              <a:rPr lang="en-US" sz="2560" b="1" dirty="0" err="1">
                <a:solidFill>
                  <a:schemeClr val="tx1"/>
                </a:solidFill>
                <a:latin typeface="Times New Roman" pitchFamily="18" charset="0"/>
                <a:cs typeface="Times New Roman" pitchFamily="18" charset="0"/>
              </a:rPr>
              <a:t>đơ</a:t>
            </a:r>
            <a:r>
              <a:rPr lang="en-US" sz="2560" b="1" dirty="0">
                <a:solidFill>
                  <a:schemeClr val="tx1"/>
                </a:solidFill>
                <a:latin typeface="Times New Roman" pitchFamily="18" charset="0"/>
                <a:cs typeface="Times New Roman" pitchFamily="18" charset="0"/>
              </a:rPr>
              <a:t> </a:t>
            </a:r>
            <a:r>
              <a:rPr lang="en-US" sz="2560" b="1" dirty="0" err="1">
                <a:solidFill>
                  <a:schemeClr val="tx1"/>
                </a:solidFill>
                <a:latin typeface="Times New Roman" pitchFamily="18" charset="0"/>
                <a:cs typeface="Times New Roman" pitchFamily="18" charset="0"/>
              </a:rPr>
              <a:t>Xanh-tơ</a:t>
            </a:r>
            <a:r>
              <a:rPr lang="en-US" sz="2560" b="1" dirty="0">
                <a:solidFill>
                  <a:schemeClr val="tx1"/>
                </a:solidFill>
                <a:latin typeface="Times New Roman" pitchFamily="18" charset="0"/>
                <a:cs typeface="Times New Roman" pitchFamily="18" charset="0"/>
              </a:rPr>
              <a:t> Ê-</a:t>
            </a:r>
            <a:r>
              <a:rPr lang="en-US" sz="2560" b="1" dirty="0" err="1">
                <a:solidFill>
                  <a:schemeClr val="tx1"/>
                </a:solidFill>
                <a:latin typeface="Times New Roman" pitchFamily="18" charset="0"/>
                <a:cs typeface="Times New Roman" pitchFamily="18" charset="0"/>
              </a:rPr>
              <a:t>xu</a:t>
            </a:r>
            <a:r>
              <a:rPr lang="en-US" sz="2560" b="1" dirty="0">
                <a:solidFill>
                  <a:schemeClr val="tx1"/>
                </a:solidFill>
                <a:latin typeface="Times New Roman" pitchFamily="18" charset="0"/>
                <a:cs typeface="Times New Roman" pitchFamily="18" charset="0"/>
              </a:rPr>
              <a:t>-be-</a:t>
            </a:r>
            <a:r>
              <a:rPr lang="en-US" sz="2560" b="1" dirty="0" err="1">
                <a:solidFill>
                  <a:schemeClr val="tx1"/>
                </a:solidFill>
                <a:latin typeface="Times New Roman" pitchFamily="18" charset="0"/>
                <a:cs typeface="Times New Roman" pitchFamily="18" charset="0"/>
              </a:rPr>
              <a:t>ri</a:t>
            </a:r>
            <a:endParaRPr lang="en-US" sz="2560" b="1" dirty="0">
              <a:solidFill>
                <a:schemeClr val="tx1"/>
              </a:solidFill>
              <a:latin typeface="Times New Roman" pitchFamily="18" charset="0"/>
              <a:cs typeface="Times New Roman" pitchFamily="18" charset="0"/>
            </a:endParaRPr>
          </a:p>
        </p:txBody>
      </p:sp>
      <p:sp>
        <p:nvSpPr>
          <p:cNvPr id="5" name="Plaque 4"/>
          <p:cNvSpPr/>
          <p:nvPr/>
        </p:nvSpPr>
        <p:spPr>
          <a:xfrm>
            <a:off x="3657600" y="1673860"/>
            <a:ext cx="5817870" cy="3426460"/>
          </a:xfrm>
          <a:prstGeom prst="plaqu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0" indent="-365760" algn="just" defTabSz="731520" fontAlgn="base">
              <a:spcBef>
                <a:spcPct val="0"/>
              </a:spcBef>
              <a:spcAft>
                <a:spcPct val="0"/>
              </a:spcAft>
              <a:buFont typeface="Wingdings" pitchFamily="2" charset="2"/>
              <a:buChar char="v"/>
              <a:defRPr/>
            </a:pPr>
            <a:r>
              <a:rPr lang="en-US" sz="2240" i="1">
                <a:solidFill>
                  <a:srgbClr val="385723"/>
                </a:solidFill>
                <a:latin typeface="Times New Roman" pitchFamily="18" charset="0"/>
                <a:cs typeface="Calibri" pitchFamily="34" charset="0"/>
              </a:rPr>
              <a:t>Ông là phi công và hầu hết các tác phẩm của ông đều lấy đề tài, cảm hứng từ những chuyến bay và cuộc sống của người phi công.</a:t>
            </a:r>
            <a:endParaRPr lang="en-US" sz="2240">
              <a:solidFill>
                <a:srgbClr val="385723"/>
              </a:solidFill>
              <a:latin typeface="Times New Roman" pitchFamily="18" charset="0"/>
              <a:cs typeface="Calibri" pitchFamily="34" charset="0"/>
            </a:endParaRPr>
          </a:p>
          <a:p>
            <a:pPr marL="365760" indent="-365760" algn="just" defTabSz="731520" fontAlgn="base">
              <a:spcBef>
                <a:spcPct val="0"/>
              </a:spcBef>
              <a:spcAft>
                <a:spcPct val="0"/>
              </a:spcAft>
              <a:buFont typeface="Wingdings" pitchFamily="2" charset="2"/>
              <a:buChar char="v"/>
              <a:defRPr/>
            </a:pPr>
            <a:r>
              <a:rPr lang="en-US" sz="2240" i="1">
                <a:solidFill>
                  <a:srgbClr val="385723"/>
                </a:solidFill>
                <a:latin typeface="Times New Roman" pitchFamily="18" charset="0"/>
                <a:cs typeface="Calibri" pitchFamily="34" charset="0"/>
              </a:rPr>
              <a:t>Ngòi bút của nhà văn đậm chất trữ tình, trong trẻo và giàu cảm hứng lãng mạn.</a:t>
            </a:r>
            <a:endParaRPr lang="en-US" sz="2240">
              <a:solidFill>
                <a:srgbClr val="385723"/>
              </a:solidFill>
              <a:latin typeface="Times New Roman" pitchFamily="18" charset="0"/>
              <a:cs typeface="Calibri" pitchFamily="34" charset="0"/>
            </a:endParaRPr>
          </a:p>
          <a:p>
            <a:pPr marL="365760" indent="-365760" algn="just" defTabSz="731520" fontAlgn="base">
              <a:spcBef>
                <a:spcPct val="0"/>
              </a:spcBef>
              <a:spcAft>
                <a:spcPct val="0"/>
              </a:spcAft>
              <a:buFont typeface="Wingdings" pitchFamily="2" charset="2"/>
              <a:buChar char="v"/>
              <a:defRPr/>
            </a:pPr>
            <a:r>
              <a:rPr lang="en-US" sz="2240" i="1">
                <a:solidFill>
                  <a:srgbClr val="385723"/>
                </a:solidFill>
                <a:latin typeface="Times New Roman" pitchFamily="18" charset="0"/>
                <a:cs typeface="Calibri" pitchFamily="34" charset="0"/>
              </a:rPr>
              <a:t>Tác phẩm tiêu biểu: Hoàng tử bé, Bay đêm, Cõi người  ta,...</a:t>
            </a:r>
            <a:endParaRPr lang="en-US" sz="2240">
              <a:solidFill>
                <a:srgbClr val="385723"/>
              </a:solidFill>
              <a:latin typeface="Times New Roman" pitchFamily="18" charset="0"/>
              <a:cs typeface="Calibri" pitchFamily="34" charset="0"/>
            </a:endParaRPr>
          </a:p>
        </p:txBody>
      </p:sp>
      <p:pic>
        <p:nvPicPr>
          <p:cNvPr id="3" name="Picture 2"/>
          <p:cNvPicPr>
            <a:picLocks noChangeAspect="1"/>
          </p:cNvPicPr>
          <p:nvPr/>
        </p:nvPicPr>
        <p:blipFill>
          <a:blip r:embed="rId3"/>
          <a:srcRect/>
          <a:stretch>
            <a:fillRect/>
          </a:stretch>
        </p:blipFill>
        <p:spPr bwMode="auto">
          <a:xfrm>
            <a:off x="370840" y="1772920"/>
            <a:ext cx="2815590" cy="2404110"/>
          </a:xfrm>
          <a:prstGeom prst="rect">
            <a:avLst/>
          </a:prstGeom>
          <a:noFill/>
          <a:ln w="9525">
            <a:noFill/>
            <a:miter lim="800000"/>
            <a:headEnd/>
            <a:tailEnd/>
          </a:ln>
        </p:spPr>
      </p:pic>
      <p:sp>
        <p:nvSpPr>
          <p:cNvPr id="7" name="Plaque 6"/>
          <p:cNvSpPr/>
          <p:nvPr/>
        </p:nvSpPr>
        <p:spPr>
          <a:xfrm>
            <a:off x="193040" y="4403090"/>
            <a:ext cx="3100070" cy="796290"/>
          </a:xfrm>
          <a:prstGeom prst="plaqu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31520" fontAlgn="base">
              <a:spcBef>
                <a:spcPct val="0"/>
              </a:spcBef>
              <a:spcAft>
                <a:spcPct val="0"/>
              </a:spcAft>
              <a:defRPr/>
            </a:pPr>
            <a:r>
              <a:rPr lang="en-US" sz="1920" b="1" i="1">
                <a:solidFill>
                  <a:srgbClr val="FF0000"/>
                </a:solidFill>
                <a:latin typeface="Times New Roman" pitchFamily="18" charset="0"/>
                <a:cs typeface="Times New Roman" pitchFamily="18" charset="0"/>
              </a:rPr>
              <a:t>(1900-1944) là nhà văn lớn của nước Pháp</a:t>
            </a:r>
            <a:endParaRPr lang="en-US" sz="1920" b="1">
              <a:solidFill>
                <a:srgbClr val="FF0000"/>
              </a:solidFill>
              <a:latin typeface="Times New Roman" pitchFamily="18" charset="0"/>
              <a:cs typeface="Times New Roman" pitchFamily="18" charset="0"/>
            </a:endParaRPr>
          </a:p>
        </p:txBody>
      </p:sp>
      <p:sp>
        <p:nvSpPr>
          <p:cNvPr id="2" name="TextBox 1"/>
          <p:cNvSpPr txBox="1"/>
          <p:nvPr/>
        </p:nvSpPr>
        <p:spPr>
          <a:xfrm>
            <a:off x="193040" y="509155"/>
            <a:ext cx="6716915" cy="369332"/>
          </a:xfrm>
          <a:prstGeom prst="rect">
            <a:avLst/>
          </a:prstGeom>
          <a:noFill/>
        </p:spPr>
        <p:txBody>
          <a:bodyPr wrap="squar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I. </a:t>
            </a:r>
            <a:r>
              <a:rPr lang="en-US" b="1" dirty="0" err="1" smtClean="0">
                <a:solidFill>
                  <a:srgbClr val="C00000"/>
                </a:solidFill>
                <a:latin typeface="Times New Roman" panose="02020603050405020304" pitchFamily="18" charset="0"/>
                <a:cs typeface="Times New Roman" panose="02020603050405020304" pitchFamily="18" charset="0"/>
              </a:rPr>
              <a:t>Đọc</a:t>
            </a:r>
            <a:r>
              <a:rPr lang="en-US" b="1" dirty="0" smtClean="0">
                <a:solidFill>
                  <a:srgbClr val="C00000"/>
                </a:solidFill>
                <a:latin typeface="Times New Roman" panose="02020603050405020304" pitchFamily="18" charset="0"/>
                <a:cs typeface="Times New Roman" panose="02020603050405020304" pitchFamily="18" charset="0"/>
              </a:rPr>
              <a:t> – </a:t>
            </a:r>
            <a:r>
              <a:rPr lang="en-US" b="1" dirty="0" err="1" smtClean="0">
                <a:solidFill>
                  <a:srgbClr val="C00000"/>
                </a:solidFill>
                <a:latin typeface="Times New Roman" panose="02020603050405020304" pitchFamily="18" charset="0"/>
                <a:cs typeface="Times New Roman" panose="02020603050405020304" pitchFamily="18" charset="0"/>
              </a:rPr>
              <a:t>hiểu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khái</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quát</a:t>
            </a:r>
            <a:r>
              <a:rPr lang="en-US" b="1" dirty="0" smtClean="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00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611733B-0369-4757-BBDE-2CC087B22D31}"/>
              </a:ext>
            </a:extLst>
          </p:cNvPr>
          <p:cNvSpPr txBox="1"/>
          <p:nvPr/>
        </p:nvSpPr>
        <p:spPr>
          <a:xfrm>
            <a:off x="4904508" y="692729"/>
            <a:ext cx="4064001" cy="4401205"/>
          </a:xfrm>
          <a:prstGeom prst="rect">
            <a:avLst/>
          </a:prstGeom>
          <a:noFill/>
        </p:spPr>
        <p:txBody>
          <a:bodyPr wrap="square" rtlCol="0">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BTVN: </a:t>
            </a:r>
            <a:r>
              <a:rPr lang="en-US" sz="4000" b="1" dirty="0" err="1">
                <a:latin typeface="Times New Roman" panose="02020603050405020304" pitchFamily="18" charset="0"/>
                <a:cs typeface="Times New Roman" panose="02020603050405020304" pitchFamily="18" charset="0"/>
              </a:rPr>
              <a:t>Nhập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hoàng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bé</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gặp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mới</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cáo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theo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đồ</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a:t>
            </a:r>
          </a:p>
        </p:txBody>
      </p:sp>
      <p:pic>
        <p:nvPicPr>
          <p:cNvPr id="6" name="Picture 8" descr="Hoàng tử bé&quot;-trích dẫn hay | Cuộc sống, Truyền cảm hứng">
            <a:extLst>
              <a:ext uri="{FF2B5EF4-FFF2-40B4-BE49-F238E27FC236}">
                <a16:creationId xmlns="" xmlns:a16="http://schemas.microsoft.com/office/drawing/2014/main" id="{42CFB029-1426-48B8-AB1A-567D210429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07" y="207818"/>
            <a:ext cx="3630319" cy="50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7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ansparent Zorro Png - Little Prince Drawing, Png Download , Transparent  Png Image - PNGitem">
            <a:extLst>
              <a:ext uri="{FF2B5EF4-FFF2-40B4-BE49-F238E27FC236}">
                <a16:creationId xmlns="" xmlns:a16="http://schemas.microsoft.com/office/drawing/2014/main" id="{E0FC6D68-F845-47EA-80B8-7EDD603F7F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591" y="1546391"/>
            <a:ext cx="2533482" cy="2185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DED910C1-B907-4296-88A8-F0C5851CADFE}"/>
              </a:ext>
            </a:extLst>
          </p:cNvPr>
          <p:cNvSpPr/>
          <p:nvPr/>
        </p:nvSpPr>
        <p:spPr>
          <a:xfrm>
            <a:off x="3370199" y="149677"/>
            <a:ext cx="3013201" cy="1213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Trước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gặp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 xmlns:a16="http://schemas.microsoft.com/office/drawing/2014/main" id="{0889D510-E40E-478A-9105-541840C768EE}"/>
              </a:ext>
            </a:extLst>
          </p:cNvPr>
          <p:cNvSpPr/>
          <p:nvPr/>
        </p:nvSpPr>
        <p:spPr>
          <a:xfrm>
            <a:off x="207069" y="1058758"/>
            <a:ext cx="2904512"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latin typeface="Times New Roman" panose="02020603050405020304" pitchFamily="18" charset="0"/>
                <a:cs typeface="Times New Roman" panose="02020603050405020304" pitchFamily="18" charset="0"/>
              </a:rPr>
              <a:t>6/ </a:t>
            </a:r>
            <a:r>
              <a:rPr lang="en-US" sz="2000" b="1" dirty="0" err="1">
                <a:latin typeface="Times New Roman" panose="02020603050405020304" pitchFamily="18" charset="0"/>
                <a:cs typeface="Times New Roman" panose="02020603050405020304" pitchFamily="18" charset="0"/>
              </a:rPr>
              <a:t>Bí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tặng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 xmlns:a16="http://schemas.microsoft.com/office/drawing/2014/main" id="{C27E52BE-63ED-4EB5-9E79-E4C2C06FF92E}"/>
              </a:ext>
            </a:extLst>
          </p:cNvPr>
          <p:cNvSpPr/>
          <p:nvPr/>
        </p:nvSpPr>
        <p:spPr>
          <a:xfrm>
            <a:off x="207067" y="2875476"/>
            <a:ext cx="2904513"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latin typeface="Times New Roman" panose="02020603050405020304" pitchFamily="18" charset="0"/>
                <a:cs typeface="Times New Roman" panose="02020603050405020304" pitchFamily="18" charset="0"/>
              </a:rPr>
              <a:t>5/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giúp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ra </a:t>
            </a:r>
            <a:r>
              <a:rPr lang="en-US" sz="2000" b="1" dirty="0" err="1">
                <a:latin typeface="Times New Roman" panose="02020603050405020304" pitchFamily="18" charset="0"/>
                <a:cs typeface="Times New Roman" panose="02020603050405020304" pitchFamily="18" charset="0"/>
              </a:rPr>
              <a:t>điều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trọng</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bông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thân</a:t>
            </a:r>
            <a:r>
              <a:rPr lang="en-US" sz="2000" b="1" dirty="0">
                <a:latin typeface="Times New Roman" panose="02020603050405020304" pitchFamily="18" charset="0"/>
                <a:cs typeface="Times New Roman" panose="02020603050405020304" pitchFamily="18" charset="0"/>
              </a:rPr>
              <a:t> …………....</a:t>
            </a:r>
          </a:p>
        </p:txBody>
      </p:sp>
      <p:sp>
        <p:nvSpPr>
          <p:cNvPr id="8" name="Rectangle: Rounded Corners 7">
            <a:extLst>
              <a:ext uri="{FF2B5EF4-FFF2-40B4-BE49-F238E27FC236}">
                <a16:creationId xmlns="" xmlns:a16="http://schemas.microsoft.com/office/drawing/2014/main" id="{E19E96B7-7640-4B6E-BDB3-87B07C20BE60}"/>
              </a:ext>
            </a:extLst>
          </p:cNvPr>
          <p:cNvSpPr/>
          <p:nvPr/>
        </p:nvSpPr>
        <p:spPr>
          <a:xfrm>
            <a:off x="6535052" y="1095702"/>
            <a:ext cx="3011479"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Lần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gặp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 xmlns:a16="http://schemas.microsoft.com/office/drawing/2014/main" id="{E6CD4B30-34A8-432B-B189-3816D6110C67}"/>
              </a:ext>
            </a:extLst>
          </p:cNvPr>
          <p:cNvSpPr/>
          <p:nvPr/>
        </p:nvSpPr>
        <p:spPr>
          <a:xfrm>
            <a:off x="6535052" y="2912421"/>
            <a:ext cx="3011480"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 xmlns:a16="http://schemas.microsoft.com/office/drawing/2014/main" id="{E6FE6A47-1BF8-41D8-A3FF-31FC443BDDD1}"/>
              </a:ext>
            </a:extLst>
          </p:cNvPr>
          <p:cNvSpPr/>
          <p:nvPr/>
        </p:nvSpPr>
        <p:spPr>
          <a:xfrm>
            <a:off x="3370199" y="3877930"/>
            <a:ext cx="3013201" cy="1462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latin typeface="Times New Roman" panose="02020603050405020304" pitchFamily="18" charset="0"/>
                <a:cs typeface="Times New Roman" panose="02020603050405020304" pitchFamily="18" charset="0"/>
              </a:rPr>
              <a:t>4/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đổi</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9419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hững câu trích dẫn hay trong: ” hoàng tử bé” | Quotes - Danh Ngôn Tình Yêu  - Danh Ngôn Hay - Danh Ngôn Cuộc Sống">
            <a:extLst>
              <a:ext uri="{FF2B5EF4-FFF2-40B4-BE49-F238E27FC236}">
                <a16:creationId xmlns="" xmlns:a16="http://schemas.microsoft.com/office/drawing/2014/main" id="{24FBD9CA-9785-4B53-9D5B-AFE6F0A19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5360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AFD2103A-12DF-46B5-8146-E9BAFEC17023}"/>
              </a:ext>
            </a:extLst>
          </p:cNvPr>
          <p:cNvSpPr txBox="1"/>
          <p:nvPr/>
        </p:nvSpPr>
        <p:spPr>
          <a:xfrm>
            <a:off x="268704" y="2734733"/>
            <a:ext cx="5524902" cy="618118"/>
          </a:xfrm>
          <a:prstGeom prst="rect">
            <a:avLst/>
          </a:prstGeom>
          <a:noFill/>
        </p:spPr>
        <p:txBody>
          <a:bodyPr wrap="square">
            <a:spAutoFit/>
          </a:bodyPr>
          <a:lstStyle/>
          <a:p>
            <a:pPr algn="ctr">
              <a:lnSpc>
                <a:spcPts val="4100"/>
              </a:lnSpc>
            </a:pP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27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7" name="Picture 1"/>
          <p:cNvPicPr>
            <a:picLocks noChangeAspect="1"/>
          </p:cNvPicPr>
          <p:nvPr/>
        </p:nvPicPr>
        <p:blipFill>
          <a:blip r:embed="rId2"/>
          <a:srcRect/>
          <a:stretch>
            <a:fillRect/>
          </a:stretch>
        </p:blipFill>
        <p:spPr bwMode="auto">
          <a:xfrm>
            <a:off x="509155" y="1527469"/>
            <a:ext cx="8905009" cy="37095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Hexagon 6"/>
          <p:cNvSpPr/>
          <p:nvPr/>
        </p:nvSpPr>
        <p:spPr>
          <a:xfrm>
            <a:off x="828852" y="689038"/>
            <a:ext cx="8196580" cy="633730"/>
          </a:xfrm>
          <a:prstGeom prst="hexagon">
            <a:avLst/>
          </a:prstGeom>
          <a:solidFill>
            <a:srgbClr val="FFC000">
              <a:lumMod val="20000"/>
              <a:lumOff val="80000"/>
            </a:srgbClr>
          </a:solidFill>
          <a:ln w="12700" cap="flat" cmpd="sng" algn="ctr">
            <a:solidFill>
              <a:srgbClr val="5B9BD5">
                <a:shade val="50000"/>
              </a:srgbClr>
            </a:solidFill>
            <a:prstDash val="solid"/>
            <a:miter lim="800000"/>
          </a:ln>
          <a:effectLst/>
        </p:spPr>
        <p:txBody>
          <a:bodyPr anchor="ctr"/>
          <a:lstStyle/>
          <a:p>
            <a:pPr marL="0" marR="0" lvl="0" indent="0" defTabSz="731520" eaLnBrk="1" fontAlgn="base" latinLnBrk="0" hangingPunct="1">
              <a:lnSpc>
                <a:spcPct val="107000"/>
              </a:lnSpc>
              <a:spcBef>
                <a:spcPct val="0"/>
              </a:spcBef>
              <a:spcAft>
                <a:spcPct val="0"/>
              </a:spcAft>
              <a:buClrTx/>
              <a:buSzTx/>
              <a:buFontTx/>
              <a:buNone/>
              <a:tabLst>
                <a:tab pos="1108710" algn="l"/>
              </a:tabLst>
              <a:defRPr/>
            </a:pPr>
            <a:r>
              <a:rPr kumimoji="0" lang="en-US" sz="256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2. Đoạn trích: </a:t>
            </a:r>
            <a:r>
              <a:rPr kumimoji="0" lang="en-US" sz="2560" b="1" i="1"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Nếu cậu muốn có một người bạn</a:t>
            </a:r>
            <a:endParaRPr kumimoji="0" lang="en-US" sz="2240" b="0" i="1" u="none" strike="noStrike" kern="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7541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3" name="Picture 4"/>
          <p:cNvPicPr>
            <a:picLocks noChangeAspect="1"/>
          </p:cNvPicPr>
          <p:nvPr/>
        </p:nvPicPr>
        <p:blipFill>
          <a:blip r:embed="rId3"/>
          <a:srcRect/>
          <a:stretch>
            <a:fillRect/>
          </a:stretch>
        </p:blipFill>
        <p:spPr bwMode="auto">
          <a:xfrm>
            <a:off x="590551" y="709931"/>
            <a:ext cx="8140700" cy="4812030"/>
          </a:xfrm>
          <a:prstGeom prst="rect">
            <a:avLst/>
          </a:prstGeom>
          <a:noFill/>
          <a:ln w="9525">
            <a:noFill/>
            <a:miter lim="800000"/>
            <a:headEnd/>
            <a:tailEnd/>
          </a:ln>
        </p:spPr>
      </p:pic>
      <p:sp>
        <p:nvSpPr>
          <p:cNvPr id="9" name="Rounded Rectangle 8"/>
          <p:cNvSpPr/>
          <p:nvPr/>
        </p:nvSpPr>
        <p:spPr>
          <a:xfrm>
            <a:off x="2103121" y="1800860"/>
            <a:ext cx="5544588" cy="2631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31520">
              <a:lnSpc>
                <a:spcPct val="107000"/>
              </a:lnSpc>
              <a:tabLst>
                <a:tab pos="1109472" algn="l"/>
              </a:tabLst>
              <a:defRPr/>
            </a:pPr>
            <a:r>
              <a:rPr lang="en-US" sz="2240" b="1" dirty="0">
                <a:solidFill>
                  <a:srgbClr val="0D0D0D"/>
                </a:solidFill>
                <a:latin typeface="Times New Roman" panose="02020603050405020304" pitchFamily="18" charset="0"/>
                <a:ea typeface="MS Mincho"/>
              </a:rPr>
              <a:t>a, </a:t>
            </a:r>
            <a:r>
              <a:rPr lang="en-US" sz="2240" b="1" dirty="0" err="1">
                <a:solidFill>
                  <a:srgbClr val="0D0D0D"/>
                </a:solidFill>
                <a:latin typeface="Times New Roman" panose="02020603050405020304" pitchFamily="18" charset="0"/>
                <a:ea typeface="MS Mincho"/>
              </a:rPr>
              <a:t>Đọc</a:t>
            </a:r>
            <a:r>
              <a:rPr lang="en-US" sz="2240" b="1" dirty="0">
                <a:solidFill>
                  <a:srgbClr val="0D0D0D"/>
                </a:solidFill>
                <a:latin typeface="Times New Roman" panose="02020603050405020304" pitchFamily="18" charset="0"/>
                <a:ea typeface="MS Mincho"/>
              </a:rPr>
              <a:t>, </a:t>
            </a:r>
            <a:r>
              <a:rPr lang="en-US" sz="2240" b="1" dirty="0" err="1">
                <a:solidFill>
                  <a:srgbClr val="0D0D0D"/>
                </a:solidFill>
                <a:latin typeface="Times New Roman" panose="02020603050405020304" pitchFamily="18" charset="0"/>
                <a:ea typeface="MS Mincho"/>
              </a:rPr>
              <a:t>giải</a:t>
            </a:r>
            <a:r>
              <a:rPr lang="en-US" sz="2240" b="1" dirty="0">
                <a:solidFill>
                  <a:srgbClr val="0D0D0D"/>
                </a:solidFill>
                <a:latin typeface="Times New Roman" panose="02020603050405020304" pitchFamily="18" charset="0"/>
                <a:ea typeface="MS Mincho"/>
              </a:rPr>
              <a:t> </a:t>
            </a:r>
            <a:r>
              <a:rPr lang="en-US" sz="2240" b="1" dirty="0" err="1">
                <a:solidFill>
                  <a:srgbClr val="0D0D0D"/>
                </a:solidFill>
                <a:latin typeface="Times New Roman" panose="02020603050405020304" pitchFamily="18" charset="0"/>
                <a:ea typeface="MS Mincho"/>
              </a:rPr>
              <a:t>thích</a:t>
            </a:r>
            <a:r>
              <a:rPr lang="en-US" sz="2240" b="1" dirty="0">
                <a:solidFill>
                  <a:srgbClr val="0D0D0D"/>
                </a:solidFill>
                <a:latin typeface="Times New Roman" panose="02020603050405020304" pitchFamily="18" charset="0"/>
                <a:ea typeface="MS Mincho"/>
              </a:rPr>
              <a:t> </a:t>
            </a:r>
            <a:r>
              <a:rPr lang="en-US" sz="2240" b="1" dirty="0" err="1">
                <a:solidFill>
                  <a:srgbClr val="0D0D0D"/>
                </a:solidFill>
                <a:latin typeface="Times New Roman" panose="02020603050405020304" pitchFamily="18" charset="0"/>
                <a:ea typeface="MS Mincho"/>
              </a:rPr>
              <a:t>từ</a:t>
            </a:r>
            <a:r>
              <a:rPr lang="en-US" sz="2240" b="1" dirty="0">
                <a:solidFill>
                  <a:srgbClr val="0D0D0D"/>
                </a:solidFill>
                <a:latin typeface="Times New Roman" panose="02020603050405020304" pitchFamily="18" charset="0"/>
                <a:ea typeface="MS Mincho"/>
              </a:rPr>
              <a:t> </a:t>
            </a:r>
            <a:r>
              <a:rPr lang="en-US" sz="2240" b="1" dirty="0" err="1">
                <a:solidFill>
                  <a:srgbClr val="0D0D0D"/>
                </a:solidFill>
                <a:latin typeface="Times New Roman" panose="02020603050405020304" pitchFamily="18" charset="0"/>
                <a:ea typeface="MS Mincho"/>
              </a:rPr>
              <a:t>khó</a:t>
            </a:r>
            <a:endParaRPr lang="en-US" sz="2240" b="1" dirty="0">
              <a:solidFill>
                <a:srgbClr val="0D0D0D"/>
              </a:solidFill>
              <a:latin typeface="Times New Roman" panose="02020603050405020304" pitchFamily="18" charset="0"/>
              <a:ea typeface="MS Mincho"/>
            </a:endParaRPr>
          </a:p>
          <a:p>
            <a:pPr marL="365760" indent="-365760" defTabSz="731520">
              <a:lnSpc>
                <a:spcPct val="107000"/>
              </a:lnSpc>
              <a:buFont typeface="Wingdings" panose="05000000000000000000" pitchFamily="2" charset="2"/>
              <a:buChar char="v"/>
              <a:tabLst>
                <a:tab pos="1109472" algn="l"/>
              </a:tabLst>
              <a:defRPr/>
            </a:pPr>
            <a:r>
              <a:rPr lang="en-US" sz="2240" b="1" dirty="0" err="1">
                <a:solidFill>
                  <a:srgbClr val="0D0D0D"/>
                </a:solidFill>
                <a:latin typeface="Times New Roman" panose="02020603050405020304" pitchFamily="18" charset="0"/>
                <a:ea typeface="MS Mincho"/>
              </a:rPr>
              <a:t>Đọc</a:t>
            </a:r>
            <a:r>
              <a:rPr lang="en-US" sz="2240" b="1" dirty="0">
                <a:solidFill>
                  <a:srgbClr val="0D0D0D"/>
                </a:solidFill>
                <a:latin typeface="Times New Roman" panose="02020603050405020304" pitchFamily="18" charset="0"/>
                <a:ea typeface="MS Mincho"/>
              </a:rPr>
              <a:t> </a:t>
            </a:r>
            <a:r>
              <a:rPr lang="en-US" sz="2240" b="1" dirty="0" err="1">
                <a:solidFill>
                  <a:srgbClr val="FF0000"/>
                </a:solidFill>
                <a:latin typeface="Times New Roman" panose="02020603050405020304" pitchFamily="18" charset="0"/>
                <a:ea typeface="MS Mincho"/>
              </a:rPr>
              <a:t>phân</a:t>
            </a:r>
            <a:r>
              <a:rPr lang="en-US" sz="2240" b="1" dirty="0">
                <a:solidFill>
                  <a:srgbClr val="FF0000"/>
                </a:solidFill>
                <a:latin typeface="Times New Roman" panose="02020603050405020304" pitchFamily="18" charset="0"/>
                <a:ea typeface="MS Mincho"/>
              </a:rPr>
              <a:t> </a:t>
            </a:r>
            <a:r>
              <a:rPr lang="en-US" sz="2240" b="1" dirty="0" err="1">
                <a:solidFill>
                  <a:srgbClr val="FF0000"/>
                </a:solidFill>
                <a:latin typeface="Times New Roman" panose="02020603050405020304" pitchFamily="18" charset="0"/>
                <a:ea typeface="MS Mincho"/>
              </a:rPr>
              <a:t>vai</a:t>
            </a:r>
            <a:r>
              <a:rPr lang="en-US" sz="2240" b="1" dirty="0">
                <a:solidFill>
                  <a:prstClr val="black"/>
                </a:solidFill>
                <a:latin typeface="Times New Roman" panose="02020603050405020304" pitchFamily="18" charset="0"/>
                <a:ea typeface="MS Mincho"/>
              </a:rPr>
              <a:t>:</a:t>
            </a:r>
            <a:r>
              <a:rPr lang="en-US" sz="2240" b="1" dirty="0">
                <a:solidFill>
                  <a:prstClr val="white"/>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một</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em</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đóng</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vai</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hoàng</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tử</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bé</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một</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em</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đóng</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vai</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cáo</a:t>
            </a:r>
            <a:r>
              <a:rPr lang="en-US" sz="2240" b="1" dirty="0">
                <a:solidFill>
                  <a:prstClr val="black"/>
                </a:solidFill>
                <a:latin typeface="Times New Roman" panose="02020603050405020304" pitchFamily="18" charset="0"/>
                <a:ea typeface="MS Mincho"/>
              </a:rPr>
              <a:t>.</a:t>
            </a:r>
            <a:r>
              <a:rPr lang="en-US" sz="2240" b="1" dirty="0">
                <a:solidFill>
                  <a:prstClr val="white"/>
                </a:solidFill>
                <a:latin typeface="Times New Roman" panose="02020603050405020304" pitchFamily="18" charset="0"/>
                <a:ea typeface="MS Mincho"/>
              </a:rPr>
              <a:t>.</a:t>
            </a:r>
            <a:endParaRPr lang="en-US" sz="2240" b="1" dirty="0">
              <a:solidFill>
                <a:prstClr val="white"/>
              </a:solidFill>
              <a:latin typeface="Times New Roman" panose="02020603050405020304" pitchFamily="18" charset="0"/>
              <a:ea typeface="Times New Roman" panose="02020603050405020304" pitchFamily="18" charset="0"/>
            </a:endParaRPr>
          </a:p>
          <a:p>
            <a:pPr marL="365760" indent="-365760" defTabSz="731520">
              <a:lnSpc>
                <a:spcPct val="107000"/>
              </a:lnSpc>
              <a:buFont typeface="Wingdings" panose="05000000000000000000" pitchFamily="2" charset="2"/>
              <a:buChar char="v"/>
              <a:tabLst>
                <a:tab pos="1109472" algn="l"/>
              </a:tabLst>
              <a:defRPr/>
            </a:pPr>
            <a:r>
              <a:rPr lang="en-US" sz="2240" b="1" dirty="0" err="1">
                <a:solidFill>
                  <a:prstClr val="black"/>
                </a:solidFill>
                <a:latin typeface="Times New Roman" panose="02020603050405020304" pitchFamily="18" charset="0"/>
                <a:ea typeface="MS Mincho"/>
              </a:rPr>
              <a:t>Giải</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thích</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nghĩa</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của</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từ</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cảm</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hóa</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mắt</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trần</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cốt</a:t>
            </a:r>
            <a:r>
              <a:rPr lang="en-US" sz="2240" b="1" dirty="0">
                <a:solidFill>
                  <a:prstClr val="black"/>
                </a:solidFill>
                <a:latin typeface="Times New Roman" panose="02020603050405020304" pitchFamily="18" charset="0"/>
                <a:ea typeface="MS Mincho"/>
              </a:rPr>
              <a:t> </a:t>
            </a:r>
            <a:r>
              <a:rPr lang="en-US" sz="2240" b="1" dirty="0" err="1">
                <a:solidFill>
                  <a:prstClr val="black"/>
                </a:solidFill>
                <a:latin typeface="Times New Roman" panose="02020603050405020304" pitchFamily="18" charset="0"/>
                <a:ea typeface="MS Mincho"/>
              </a:rPr>
              <a:t>lõi</a:t>
            </a:r>
            <a:r>
              <a:rPr lang="en-US" sz="2240" b="1" dirty="0">
                <a:solidFill>
                  <a:prstClr val="black"/>
                </a:solidFill>
                <a:latin typeface="Times New Roman" panose="02020603050405020304" pitchFamily="18" charset="0"/>
                <a:ea typeface="MS Mincho"/>
              </a:rPr>
              <a:t>?</a:t>
            </a:r>
            <a:endParaRPr lang="en-US" sz="2240" b="1" dirty="0">
              <a:solidFill>
                <a:prstClr val="black"/>
              </a:solidFill>
              <a:latin typeface="Times New Roman" panose="02020603050405020304" pitchFamily="18" charset="0"/>
              <a:ea typeface="Times New Roman" panose="02020603050405020304" pitchFamily="18" charset="0"/>
            </a:endParaRPr>
          </a:p>
          <a:p>
            <a:pPr defTabSz="731520">
              <a:lnSpc>
                <a:spcPct val="107000"/>
              </a:lnSpc>
              <a:tabLst>
                <a:tab pos="1109472" algn="l"/>
              </a:tabLst>
              <a:defRPr/>
            </a:pPr>
            <a:r>
              <a:rPr lang="en-US" sz="2240" b="1" dirty="0">
                <a:solidFill>
                  <a:srgbClr val="0D0D0D"/>
                </a:solidFill>
                <a:latin typeface="Times New Roman" panose="02020603050405020304" pitchFamily="18" charset="0"/>
                <a:ea typeface="MS Mincho"/>
              </a:rPr>
              <a:t>b. </a:t>
            </a:r>
            <a:r>
              <a:rPr lang="en-US" sz="2240" b="1" dirty="0" err="1">
                <a:solidFill>
                  <a:srgbClr val="0D0D0D"/>
                </a:solidFill>
                <a:latin typeface="Times New Roman" panose="02020603050405020304" pitchFamily="18" charset="0"/>
                <a:ea typeface="MS Mincho"/>
              </a:rPr>
              <a:t>Kể</a:t>
            </a:r>
            <a:r>
              <a:rPr lang="en-US" sz="2240" b="1" dirty="0">
                <a:solidFill>
                  <a:srgbClr val="0D0D0D"/>
                </a:solidFill>
                <a:latin typeface="Times New Roman" panose="02020603050405020304" pitchFamily="18" charset="0"/>
                <a:ea typeface="MS Mincho"/>
              </a:rPr>
              <a:t> </a:t>
            </a:r>
            <a:r>
              <a:rPr lang="en-US" sz="2240" b="1" dirty="0" err="1">
                <a:solidFill>
                  <a:srgbClr val="0D0D0D"/>
                </a:solidFill>
                <a:latin typeface="Times New Roman" panose="02020603050405020304" pitchFamily="18" charset="0"/>
                <a:ea typeface="MS Mincho"/>
              </a:rPr>
              <a:t>tóm</a:t>
            </a:r>
            <a:r>
              <a:rPr lang="en-US" sz="2240" b="1" dirty="0">
                <a:solidFill>
                  <a:srgbClr val="0D0D0D"/>
                </a:solidFill>
                <a:latin typeface="Times New Roman" panose="02020603050405020304" pitchFamily="18" charset="0"/>
                <a:ea typeface="MS Mincho"/>
              </a:rPr>
              <a:t> </a:t>
            </a:r>
            <a:r>
              <a:rPr lang="en-US" sz="2240" b="1" dirty="0" err="1">
                <a:solidFill>
                  <a:srgbClr val="0D0D0D"/>
                </a:solidFill>
                <a:latin typeface="Times New Roman" panose="02020603050405020304" pitchFamily="18" charset="0"/>
                <a:ea typeface="MS Mincho"/>
              </a:rPr>
              <a:t>tắt</a:t>
            </a:r>
            <a:r>
              <a:rPr lang="en-US" sz="2240" b="1" dirty="0">
                <a:solidFill>
                  <a:srgbClr val="0D0D0D"/>
                </a:solidFill>
                <a:latin typeface="Times New Roman" panose="02020603050405020304" pitchFamily="18" charset="0"/>
                <a:ea typeface="MS Mincho"/>
              </a:rPr>
              <a:t> </a:t>
            </a:r>
            <a:endParaRPr lang="en-US" sz="2240" b="1" dirty="0">
              <a:solidFill>
                <a:prstClr val="white"/>
              </a:solidFill>
              <a:latin typeface="Times New Roman" panose="02020603050405020304" pitchFamily="18" charset="0"/>
              <a:ea typeface="Times New Roman" panose="02020603050405020304" pitchFamily="18" charset="0"/>
            </a:endParaRPr>
          </a:p>
          <a:p>
            <a:pPr defTabSz="731520">
              <a:spcAft>
                <a:spcPts val="960"/>
              </a:spcAft>
              <a:defRPr/>
            </a:pPr>
            <a:endParaRPr lang="en-US" sz="1600" b="1"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63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2858PICdbgea5Gz679dY_PIC2018.png"/>
          <p:cNvPicPr>
            <a:picLocks noChangeAspect="1"/>
          </p:cNvPicPr>
          <p:nvPr/>
        </p:nvPicPr>
        <p:blipFill>
          <a:blip r:embed="rId3" cstate="print"/>
          <a:stretch>
            <a:fillRect/>
          </a:stretch>
        </p:blipFill>
        <p:spPr>
          <a:xfrm>
            <a:off x="6536466" y="1085025"/>
            <a:ext cx="3702267" cy="3702267"/>
          </a:xfrm>
          <a:prstGeom prst="rect">
            <a:avLst/>
          </a:prstGeom>
        </p:spPr>
      </p:pic>
      <p:grpSp>
        <p:nvGrpSpPr>
          <p:cNvPr id="5" name="Group 4">
            <a:extLst>
              <a:ext uri="{FF2B5EF4-FFF2-40B4-BE49-F238E27FC236}">
                <a16:creationId xmlns="" xmlns:a16="http://schemas.microsoft.com/office/drawing/2014/main" id="{E13B5D7F-64C1-48FF-A910-CFD2A67B8458}"/>
              </a:ext>
            </a:extLst>
          </p:cNvPr>
          <p:cNvGrpSpPr/>
          <p:nvPr/>
        </p:nvGrpSpPr>
        <p:grpSpPr>
          <a:xfrm>
            <a:off x="322856" y="590628"/>
            <a:ext cx="6482148" cy="1037935"/>
            <a:chOff x="2057400" y="996576"/>
            <a:chExt cx="7077634" cy="1187076"/>
          </a:xfrm>
        </p:grpSpPr>
        <p:sp>
          <p:nvSpPr>
            <p:cNvPr id="6" name="Rectangle: Rounded Corners 5">
              <a:extLst>
                <a:ext uri="{FF2B5EF4-FFF2-40B4-BE49-F238E27FC236}">
                  <a16:creationId xmlns="" xmlns:a16="http://schemas.microsoft.com/office/drawing/2014/main" id="{64DFA9CB-48EB-40D2-9F3D-98CD42D63902}"/>
                </a:ext>
              </a:extLst>
            </p:cNvPr>
            <p:cNvSpPr/>
            <p:nvPr/>
          </p:nvSpPr>
          <p:spPr>
            <a:xfrm>
              <a:off x="2142565" y="1104152"/>
              <a:ext cx="6992469" cy="1079500"/>
            </a:xfrm>
            <a:prstGeom prst="roundRect">
              <a:avLst>
                <a:gd name="adj" fmla="val 28432"/>
              </a:avLst>
            </a:prstGeom>
            <a:solidFill>
              <a:srgbClr val="FDC57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7" name="Rectangle: Rounded Corners 6">
              <a:extLst>
                <a:ext uri="{FF2B5EF4-FFF2-40B4-BE49-F238E27FC236}">
                  <a16:creationId xmlns="" xmlns:a16="http://schemas.microsoft.com/office/drawing/2014/main" id="{731BECF5-401C-4F08-80D2-4AAB4AB4DF2F}"/>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9" name="Rectangle: Rounded Corners 8">
              <a:extLst>
                <a:ext uri="{FF2B5EF4-FFF2-40B4-BE49-F238E27FC236}">
                  <a16:creationId xmlns="" xmlns:a16="http://schemas.microsoft.com/office/drawing/2014/main" id="{72158AE9-B046-4489-8116-2DA1B5D5FC8B}"/>
                </a:ext>
              </a:extLst>
            </p:cNvPr>
            <p:cNvSpPr/>
            <p:nvPr/>
          </p:nvSpPr>
          <p:spPr>
            <a:xfrm>
              <a:off x="2057400" y="996576"/>
              <a:ext cx="1117600" cy="1079500"/>
            </a:xfrm>
            <a:prstGeom prst="roundRect">
              <a:avLst>
                <a:gd name="adj" fmla="val 28432"/>
              </a:avLst>
            </a:prstGeom>
            <a:solidFill>
              <a:srgbClr val="FDC57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grpSp>
      <p:grpSp>
        <p:nvGrpSpPr>
          <p:cNvPr id="10" name="Group 9">
            <a:extLst>
              <a:ext uri="{FF2B5EF4-FFF2-40B4-BE49-F238E27FC236}">
                <a16:creationId xmlns="" xmlns:a16="http://schemas.microsoft.com/office/drawing/2014/main" id="{1047281E-2797-4760-B5CF-61609A26B656}"/>
              </a:ext>
            </a:extLst>
          </p:cNvPr>
          <p:cNvGrpSpPr/>
          <p:nvPr/>
        </p:nvGrpSpPr>
        <p:grpSpPr>
          <a:xfrm>
            <a:off x="322856" y="2312921"/>
            <a:ext cx="6482148" cy="1037935"/>
            <a:chOff x="2057400" y="996576"/>
            <a:chExt cx="7077634" cy="1187076"/>
          </a:xfrm>
        </p:grpSpPr>
        <p:sp>
          <p:nvSpPr>
            <p:cNvPr id="11" name="Rectangle: Rounded Corners 10">
              <a:extLst>
                <a:ext uri="{FF2B5EF4-FFF2-40B4-BE49-F238E27FC236}">
                  <a16:creationId xmlns="" xmlns:a16="http://schemas.microsoft.com/office/drawing/2014/main" id="{5AF1BE23-807A-48D9-A886-120522D1A87B}"/>
                </a:ext>
              </a:extLst>
            </p:cNvPr>
            <p:cNvSpPr/>
            <p:nvPr/>
          </p:nvSpPr>
          <p:spPr>
            <a:xfrm>
              <a:off x="2142565" y="1104152"/>
              <a:ext cx="6992469" cy="1079500"/>
            </a:xfrm>
            <a:prstGeom prst="roundRect">
              <a:avLst>
                <a:gd name="adj" fmla="val 28432"/>
              </a:avLst>
            </a:prstGeom>
            <a:solidFill>
              <a:srgbClr val="9EDA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12" name="Rectangle: Rounded Corners 11">
              <a:extLst>
                <a:ext uri="{FF2B5EF4-FFF2-40B4-BE49-F238E27FC236}">
                  <a16:creationId xmlns="" xmlns:a16="http://schemas.microsoft.com/office/drawing/2014/main" id="{F759F57A-4271-4DA8-9384-1D269D8B01D1}"/>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p>
          </p:txBody>
        </p:sp>
        <p:sp>
          <p:nvSpPr>
            <p:cNvPr id="13" name="Rectangle: Rounded Corners 12">
              <a:extLst>
                <a:ext uri="{FF2B5EF4-FFF2-40B4-BE49-F238E27FC236}">
                  <a16:creationId xmlns="" xmlns:a16="http://schemas.microsoft.com/office/drawing/2014/main" id="{E1199210-4464-4A46-97A6-B0B4C4996A4F}"/>
                </a:ext>
              </a:extLst>
            </p:cNvPr>
            <p:cNvSpPr/>
            <p:nvPr/>
          </p:nvSpPr>
          <p:spPr>
            <a:xfrm>
              <a:off x="2057400" y="996576"/>
              <a:ext cx="1117600" cy="1079500"/>
            </a:xfrm>
            <a:prstGeom prst="roundRect">
              <a:avLst>
                <a:gd name="adj" fmla="val 28432"/>
              </a:avLst>
            </a:prstGeom>
            <a:solidFill>
              <a:srgbClr val="9EDA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2</a:t>
              </a:r>
            </a:p>
          </p:txBody>
        </p:sp>
      </p:grpSp>
      <p:grpSp>
        <p:nvGrpSpPr>
          <p:cNvPr id="14" name="Group 13">
            <a:extLst>
              <a:ext uri="{FF2B5EF4-FFF2-40B4-BE49-F238E27FC236}">
                <a16:creationId xmlns="" xmlns:a16="http://schemas.microsoft.com/office/drawing/2014/main" id="{BE2C5AFF-44C3-4CED-A6BB-4174A512808E}"/>
              </a:ext>
            </a:extLst>
          </p:cNvPr>
          <p:cNvGrpSpPr/>
          <p:nvPr/>
        </p:nvGrpSpPr>
        <p:grpSpPr>
          <a:xfrm>
            <a:off x="322856" y="3923142"/>
            <a:ext cx="6482148" cy="1037935"/>
            <a:chOff x="2057400" y="996576"/>
            <a:chExt cx="7077634" cy="1187076"/>
          </a:xfrm>
        </p:grpSpPr>
        <p:sp>
          <p:nvSpPr>
            <p:cNvPr id="15" name="Rectangle: Rounded Corners 14">
              <a:extLst>
                <a:ext uri="{FF2B5EF4-FFF2-40B4-BE49-F238E27FC236}">
                  <a16:creationId xmlns="" xmlns:a16="http://schemas.microsoft.com/office/drawing/2014/main" id="{6E5EB42C-08A9-43FD-913A-1B508FA1E143}"/>
                </a:ext>
              </a:extLst>
            </p:cNvPr>
            <p:cNvSpPr/>
            <p:nvPr/>
          </p:nvSpPr>
          <p:spPr>
            <a:xfrm>
              <a:off x="2142565" y="1104152"/>
              <a:ext cx="6992469" cy="1079500"/>
            </a:xfrm>
            <a:prstGeom prst="roundRect">
              <a:avLst>
                <a:gd name="adj" fmla="val 28432"/>
              </a:avLst>
            </a:prstGeom>
            <a:solidFill>
              <a:srgbClr val="BAADE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6" name="Rectangle: Rounded Corners 15">
              <a:extLst>
                <a:ext uri="{FF2B5EF4-FFF2-40B4-BE49-F238E27FC236}">
                  <a16:creationId xmlns="" xmlns:a16="http://schemas.microsoft.com/office/drawing/2014/main" id="{E33D63E5-9F88-4C74-A73C-B645F302DB14}"/>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8" name="Rectangle: Rounded Corners 17">
              <a:extLst>
                <a:ext uri="{FF2B5EF4-FFF2-40B4-BE49-F238E27FC236}">
                  <a16:creationId xmlns="" xmlns:a16="http://schemas.microsoft.com/office/drawing/2014/main" id="{3C7D63A2-9526-454A-AEDD-B5881BB37B84}"/>
                </a:ext>
              </a:extLst>
            </p:cNvPr>
            <p:cNvSpPr/>
            <p:nvPr/>
          </p:nvSpPr>
          <p:spPr>
            <a:xfrm>
              <a:off x="2057400" y="996576"/>
              <a:ext cx="1117600" cy="1079500"/>
            </a:xfrm>
            <a:prstGeom prst="roundRect">
              <a:avLst>
                <a:gd name="adj" fmla="val 28432"/>
              </a:avLst>
            </a:prstGeom>
            <a:solidFill>
              <a:srgbClr val="BAAD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3</a:t>
              </a:r>
            </a:p>
          </p:txBody>
        </p:sp>
      </p:grpSp>
      <p:sp>
        <p:nvSpPr>
          <p:cNvPr id="19" name="TextBox 18">
            <a:extLst>
              <a:ext uri="{FF2B5EF4-FFF2-40B4-BE49-F238E27FC236}">
                <a16:creationId xmlns="" xmlns:a16="http://schemas.microsoft.com/office/drawing/2014/main" id="{5E67416B-25BA-42BA-B9FE-F8384FC0BD2E}"/>
              </a:ext>
            </a:extLst>
          </p:cNvPr>
          <p:cNvSpPr txBox="1"/>
          <p:nvPr/>
        </p:nvSpPr>
        <p:spPr>
          <a:xfrm>
            <a:off x="1454529" y="680940"/>
            <a:ext cx="5957848" cy="523220"/>
          </a:xfrm>
          <a:prstGeom prst="rect">
            <a:avLst/>
          </a:prstGeom>
          <a:noFill/>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endParaRPr lang="en-US" sz="28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F41EC7C-EBBB-403E-BBE5-B0C822F9136F}"/>
              </a:ext>
            </a:extLst>
          </p:cNvPr>
          <p:cNvSpPr txBox="1"/>
          <p:nvPr/>
        </p:nvSpPr>
        <p:spPr>
          <a:xfrm>
            <a:off x="1478140" y="2426231"/>
            <a:ext cx="5957848" cy="584775"/>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giọng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endParaRPr lang="en-US" sz="32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6CB1EFCA-8E13-4EB8-83CD-8B9AC4F2783C}"/>
              </a:ext>
            </a:extLst>
          </p:cNvPr>
          <p:cNvSpPr txBox="1"/>
          <p:nvPr/>
        </p:nvSpPr>
        <p:spPr>
          <a:xfrm>
            <a:off x="1424425" y="3882119"/>
            <a:ext cx="5971895" cy="107721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Lưu</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dẫn</a:t>
            </a:r>
            <a:r>
              <a:rPr lang="en-US" sz="3200" b="1" dirty="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algn="just"/>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2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EA5E53-674B-4BE6-8D76-21D01658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38" y="0"/>
            <a:ext cx="5700469" cy="5486400"/>
          </a:xfrm>
          <a:prstGeom prst="rect">
            <a:avLst/>
          </a:prstGeom>
        </p:spPr>
      </p:pic>
      <p:sp>
        <p:nvSpPr>
          <p:cNvPr id="4" name="AutoShape 2">
            <a:extLst>
              <a:ext uri="{FF2B5EF4-FFF2-40B4-BE49-F238E27FC236}">
                <a16:creationId xmlns="" xmlns:a16="http://schemas.microsoft.com/office/drawing/2014/main" id="{480A15F1-C839-4C53-9F18-76D9C59CBC32}"/>
              </a:ext>
            </a:extLst>
          </p:cNvPr>
          <p:cNvSpPr>
            <a:spLocks noChangeArrowheads="1"/>
          </p:cNvSpPr>
          <p:nvPr/>
        </p:nvSpPr>
        <p:spPr bwMode="auto">
          <a:xfrm>
            <a:off x="2659382" y="1072263"/>
            <a:ext cx="4962038" cy="2442863"/>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3152" tIns="36576" rIns="73152" bIns="36576" numCol="1" anchor="t" anchorCtr="0" compatLnSpc="1">
            <a:prstTxWarp prst="textNoShape">
              <a:avLst/>
            </a:prstTxWarp>
          </a:bodyPr>
          <a:lstStyle/>
          <a:p>
            <a:pPr algn="just" fontAlgn="t"/>
            <a:endParaRPr lang="en-US" sz="2880" dirty="0">
              <a:latin typeface="#9Slide03 Arima Madurai" panose="00000500000000000000" pitchFamily="2" charset="0"/>
              <a:cs typeface="#9Slide03 Arima Madurai" panose="00000500000000000000" pitchFamily="2" charset="0"/>
            </a:endParaRPr>
          </a:p>
        </p:txBody>
      </p:sp>
      <p:sp>
        <p:nvSpPr>
          <p:cNvPr id="5" name="TextBox 4">
            <a:extLst>
              <a:ext uri="{FF2B5EF4-FFF2-40B4-BE49-F238E27FC236}">
                <a16:creationId xmlns="" xmlns:a16="http://schemas.microsoft.com/office/drawing/2014/main" id="{84699411-3528-4404-A9A0-6E05F7BC9BAB}"/>
              </a:ext>
            </a:extLst>
          </p:cNvPr>
          <p:cNvSpPr txBox="1"/>
          <p:nvPr/>
        </p:nvSpPr>
        <p:spPr>
          <a:xfrm>
            <a:off x="3187643" y="1896850"/>
            <a:ext cx="4242382" cy="978729"/>
          </a:xfrm>
          <a:prstGeom prst="rect">
            <a:avLst/>
          </a:prstGeom>
          <a:noFill/>
        </p:spPr>
        <p:txBody>
          <a:bodyPr wrap="square">
            <a:spAutoFit/>
          </a:bodyPr>
          <a:lstStyle/>
          <a:p>
            <a:pPr algn="ctr" fontAlgn="t"/>
            <a:r>
              <a:rPr lang="en-US" sz="5760" dirty="0" smtClean="0">
                <a:solidFill>
                  <a:srgbClr val="FF0000"/>
                </a:solidFill>
                <a:latin typeface="Times New Roman" panose="02020603050405020304" pitchFamily="18" charset="0"/>
                <a:cs typeface="Times New Roman" panose="02020603050405020304" pitchFamily="18" charset="0"/>
              </a:rPr>
              <a:t>Ai </a:t>
            </a:r>
            <a:r>
              <a:rPr lang="en-US" sz="5760" dirty="0" err="1" smtClean="0">
                <a:solidFill>
                  <a:srgbClr val="FF0000"/>
                </a:solidFill>
                <a:latin typeface="Times New Roman" panose="02020603050405020304" pitchFamily="18" charset="0"/>
                <a:cs typeface="Times New Roman" panose="02020603050405020304" pitchFamily="18" charset="0"/>
              </a:rPr>
              <a:t>nhanh</a:t>
            </a:r>
            <a:r>
              <a:rPr lang="en-US" sz="5760" dirty="0" smtClean="0">
                <a:solidFill>
                  <a:srgbClr val="FF0000"/>
                </a:solidFill>
                <a:latin typeface="Times New Roman" panose="02020603050405020304" pitchFamily="18" charset="0"/>
                <a:cs typeface="Times New Roman" panose="02020603050405020304" pitchFamily="18" charset="0"/>
              </a:rPr>
              <a:t> </a:t>
            </a:r>
            <a:r>
              <a:rPr lang="en-US" sz="5760" dirty="0" err="1" smtClean="0">
                <a:solidFill>
                  <a:srgbClr val="FF0000"/>
                </a:solidFill>
                <a:latin typeface="Times New Roman" panose="02020603050405020304" pitchFamily="18" charset="0"/>
                <a:cs typeface="Times New Roman" panose="02020603050405020304" pitchFamily="18" charset="0"/>
              </a:rPr>
              <a:t>hơn</a:t>
            </a:r>
            <a:endParaRPr lang="en-US" sz="576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7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2975</TotalTime>
  <Words>5244</Words>
  <Application>Microsoft Office PowerPoint</Application>
  <PresentationFormat>Custom</PresentationFormat>
  <Paragraphs>289</Paragraphs>
  <Slides>52</Slides>
  <Notes>29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52</vt:i4>
      </vt:variant>
    </vt:vector>
  </HeadingPairs>
  <TitlesOfParts>
    <vt:vector size="69" baseType="lpstr">
      <vt:lpstr>微软雅黑</vt:lpstr>
      <vt:lpstr>MS Mincho</vt:lpstr>
      <vt:lpstr>宋体</vt:lpstr>
      <vt:lpstr>#9Slide03 Arima Madurai</vt:lpstr>
      <vt:lpstr>#9Slide03 Arima Madurai Black</vt:lpstr>
      <vt:lpstr>#9Slide05 SVNCookie</vt:lpstr>
      <vt:lpstr>Arial</vt:lpstr>
      <vt:lpstr>Calibri</vt:lpstr>
      <vt:lpstr>Calibri Light</vt:lpstr>
      <vt:lpstr>Times New Roman</vt:lpstr>
      <vt:lpstr>Wingdings</vt:lpstr>
      <vt:lpstr>Wingdings 2</vt:lpstr>
      <vt:lpstr>等线</vt:lpstr>
      <vt:lpstr>Office Theme</vt:lpstr>
      <vt:lpstr>38_Office Theme</vt:lpstr>
      <vt:lpstr>1_Office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343</cp:revision>
  <dcterms:created xsi:type="dcterms:W3CDTF">2019-09-21T14:46:22Z</dcterms:created>
  <dcterms:modified xsi:type="dcterms:W3CDTF">2021-09-16T12:22:42Z</dcterms:modified>
</cp:coreProperties>
</file>